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14" r:id="rId2"/>
    <p:sldMasterId id="2147483711" r:id="rId3"/>
    <p:sldMasterId id="2147483648" r:id="rId4"/>
  </p:sldMasterIdLst>
  <p:notesMasterIdLst>
    <p:notesMasterId r:id="rId20"/>
  </p:notesMasterIdLst>
  <p:handoutMasterIdLst>
    <p:handoutMasterId r:id="rId21"/>
  </p:handoutMasterIdLst>
  <p:sldIdLst>
    <p:sldId id="294" r:id="rId5"/>
    <p:sldId id="313" r:id="rId6"/>
    <p:sldId id="323" r:id="rId7"/>
    <p:sldId id="344" r:id="rId8"/>
    <p:sldId id="315" r:id="rId9"/>
    <p:sldId id="342" r:id="rId10"/>
    <p:sldId id="326" r:id="rId11"/>
    <p:sldId id="325" r:id="rId12"/>
    <p:sldId id="304" r:id="rId13"/>
    <p:sldId id="318" r:id="rId14"/>
    <p:sldId id="316" r:id="rId15"/>
    <p:sldId id="320" r:id="rId16"/>
    <p:sldId id="321" r:id="rId17"/>
    <p:sldId id="346" r:id="rId18"/>
    <p:sldId id="338" r:id="rId19"/>
  </p:sldIdLst>
  <p:sldSz cx="9144000" cy="6858000" type="screen4x3"/>
  <p:notesSz cx="6985000" cy="9283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CDDEBF6E-B831-F141-9D53-3C59E6AC0445}">
          <p14:sldIdLst>
            <p14:sldId id="294"/>
            <p14:sldId id="313"/>
            <p14:sldId id="323"/>
            <p14:sldId id="344"/>
            <p14:sldId id="315"/>
            <p14:sldId id="342"/>
            <p14:sldId id="326"/>
            <p14:sldId id="325"/>
            <p14:sldId id="304"/>
            <p14:sldId id="318"/>
            <p14:sldId id="316"/>
            <p14:sldId id="320"/>
            <p14:sldId id="321"/>
            <p14:sldId id="346"/>
            <p14:sldId id="338"/>
          </p14:sldIdLst>
        </p14:section>
      </p14:sectionLst>
    </p:ext>
    <p:ext uri="{EFAFB233-063F-42B5-8137-9DF3F51BA10A}">
      <p15:sldGuideLst xmlns:p15="http://schemas.microsoft.com/office/powerpoint/2012/main">
        <p15:guide id="1" orient="horz" pos="4188">
          <p15:clr>
            <a:srgbClr val="A4A3A4"/>
          </p15:clr>
        </p15:guide>
        <p15:guide id="2" orient="horz" pos="3787">
          <p15:clr>
            <a:srgbClr val="A4A3A4"/>
          </p15:clr>
        </p15:guide>
        <p15:guide id="3" orient="horz" pos="866">
          <p15:clr>
            <a:srgbClr val="A4A3A4"/>
          </p15:clr>
        </p15:guide>
        <p15:guide id="4" pos="820">
          <p15:clr>
            <a:srgbClr val="A4A3A4"/>
          </p15:clr>
        </p15:guide>
        <p15:guide id="5" pos="5338">
          <p15:clr>
            <a:srgbClr val="A4A3A4"/>
          </p15:clr>
        </p15:guide>
        <p15:guide id="6" pos="2785">
          <p15:clr>
            <a:srgbClr val="A4A3A4"/>
          </p15:clr>
        </p15:guide>
        <p15:guide id="7" pos="2983">
          <p15:clr>
            <a:srgbClr val="A4A3A4"/>
          </p15:clr>
        </p15:guide>
        <p15:guide id="8" pos="1978">
          <p15:clr>
            <a:srgbClr val="A4A3A4"/>
          </p15:clr>
        </p15:guide>
        <p15:guide id="9" pos="2116">
          <p15:clr>
            <a:srgbClr val="A4A3A4"/>
          </p15:clr>
        </p15:guide>
        <p15:guide id="10" pos="3655">
          <p15:clr>
            <a:srgbClr val="A4A3A4"/>
          </p15:clr>
        </p15:guide>
        <p15:guide id="11" pos="3793">
          <p15:clr>
            <a:srgbClr val="A4A3A4"/>
          </p15:clr>
        </p15:guide>
        <p15:guide id="12" pos="554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tin, Karine" initials="F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D1EB"/>
    <a:srgbClr val="84D5F7"/>
    <a:srgbClr val="474747"/>
    <a:srgbClr val="5C5C5C"/>
    <a:srgbClr val="262626"/>
    <a:srgbClr val="00ABA0"/>
    <a:srgbClr val="D4E1EC"/>
    <a:srgbClr val="A6A8AB"/>
    <a:srgbClr val="00A2DB"/>
    <a:srgbClr val="CBC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96271" autoAdjust="0"/>
  </p:normalViewPr>
  <p:slideViewPr>
    <p:cSldViewPr snapToGrid="0" snapToObjects="1">
      <p:cViewPr varScale="1">
        <p:scale>
          <a:sx n="81" d="100"/>
          <a:sy n="81" d="100"/>
        </p:scale>
        <p:origin x="989" y="72"/>
      </p:cViewPr>
      <p:guideLst>
        <p:guide orient="horz" pos="4188"/>
        <p:guide orient="horz" pos="3787"/>
        <p:guide orient="horz" pos="866"/>
        <p:guide pos="820"/>
        <p:guide pos="5338"/>
        <p:guide pos="2785"/>
        <p:guide pos="2983"/>
        <p:guide pos="1978"/>
        <p:guide pos="2116"/>
        <p:guide pos="3655"/>
        <p:guide pos="3793"/>
        <p:guide pos="55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6" d="100"/>
          <a:sy n="126" d="100"/>
        </p:scale>
        <p:origin x="-3288" y="-11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solidFill>
              </a:defRPr>
            </a:pPr>
            <a:r>
              <a:rPr lang="en-US" b="0" dirty="0">
                <a:solidFill>
                  <a:schemeClr val="accent2"/>
                </a:solidFill>
                <a:latin typeface="+mn-lt"/>
              </a:rPr>
              <a:t>Material Handling</a:t>
            </a:r>
            <a:r>
              <a:rPr lang="en-US" b="0" baseline="0" dirty="0">
                <a:solidFill>
                  <a:schemeClr val="accent2"/>
                </a:solidFill>
                <a:latin typeface="+mn-lt"/>
              </a:rPr>
              <a:t> </a:t>
            </a:r>
          </a:p>
          <a:p>
            <a:pPr>
              <a:defRPr>
                <a:solidFill>
                  <a:schemeClr val="accent2"/>
                </a:solidFill>
              </a:defRPr>
            </a:pPr>
            <a:r>
              <a:rPr lang="en-US" b="0" dirty="0">
                <a:solidFill>
                  <a:schemeClr val="accent2"/>
                </a:solidFill>
                <a:latin typeface="+mn-lt"/>
              </a:rPr>
              <a:t>Type Injuries</a:t>
            </a:r>
          </a:p>
        </c:rich>
      </c:tx>
      <c:layout>
        <c:manualLayout>
          <c:xMode val="edge"/>
          <c:yMode val="edge"/>
          <c:x val="8.7428421880862528E-2"/>
          <c:y val="0.2196347297284135"/>
        </c:manualLayout>
      </c:layout>
      <c:overlay val="0"/>
    </c:title>
    <c:autoTitleDeleted val="0"/>
    <c:plotArea>
      <c:layout>
        <c:manualLayout>
          <c:layoutTarget val="inner"/>
          <c:xMode val="edge"/>
          <c:yMode val="edge"/>
          <c:x val="7.3914650847842517E-2"/>
          <c:y val="0.43159268438417087"/>
          <c:w val="0.52388280541338561"/>
          <c:h val="0.41550274286892702"/>
        </c:manualLayout>
      </c:layout>
      <c:pieChart>
        <c:varyColors val="1"/>
        <c:ser>
          <c:idx val="0"/>
          <c:order val="0"/>
          <c:tx>
            <c:strRef>
              <c:f>Sheet1!$B$1</c:f>
              <c:strCache>
                <c:ptCount val="1"/>
                <c:pt idx="0">
                  <c:v>Material Handling Type Injuries</c:v>
                </c:pt>
              </c:strCache>
            </c:strRef>
          </c:tx>
          <c:dPt>
            <c:idx val="0"/>
            <c:bubble3D val="0"/>
            <c:spPr>
              <a:solidFill>
                <a:schemeClr val="accent2">
                  <a:lumMod val="50000"/>
                </a:schemeClr>
              </a:solidFill>
            </c:spPr>
            <c:extLst>
              <c:ext xmlns:c16="http://schemas.microsoft.com/office/drawing/2014/chart" uri="{C3380CC4-5D6E-409C-BE32-E72D297353CC}">
                <c16:uniqueId val="{00000001-7E0C-43E9-9894-D7C346D8146E}"/>
              </c:ext>
            </c:extLst>
          </c:dPt>
          <c:dPt>
            <c:idx val="1"/>
            <c:bubble3D val="0"/>
            <c:spPr>
              <a:solidFill>
                <a:schemeClr val="accent3">
                  <a:lumMod val="60000"/>
                  <a:lumOff val="40000"/>
                </a:schemeClr>
              </a:solidFill>
            </c:spPr>
            <c:extLst>
              <c:ext xmlns:c16="http://schemas.microsoft.com/office/drawing/2014/chart" uri="{C3380CC4-5D6E-409C-BE32-E72D297353CC}">
                <c16:uniqueId val="{00000003-7E0C-43E9-9894-D7C346D8146E}"/>
              </c:ext>
            </c:extLst>
          </c:dPt>
          <c:dPt>
            <c:idx val="3"/>
            <c:bubble3D val="0"/>
            <c:spPr>
              <a:solidFill>
                <a:schemeClr val="accent2">
                  <a:lumMod val="75000"/>
                </a:schemeClr>
              </a:solidFill>
            </c:spPr>
            <c:extLst>
              <c:ext xmlns:c16="http://schemas.microsoft.com/office/drawing/2014/chart" uri="{C3380CC4-5D6E-409C-BE32-E72D297353CC}">
                <c16:uniqueId val="{00000005-7E0C-43E9-9894-D7C346D8146E}"/>
              </c:ext>
            </c:extLst>
          </c:dPt>
          <c:dPt>
            <c:idx val="4"/>
            <c:bubble3D val="0"/>
            <c:spPr>
              <a:solidFill>
                <a:schemeClr val="accent4">
                  <a:lumMod val="75000"/>
                </a:schemeClr>
              </a:solidFill>
            </c:spPr>
            <c:extLst>
              <c:ext xmlns:c16="http://schemas.microsoft.com/office/drawing/2014/chart" uri="{C3380CC4-5D6E-409C-BE32-E72D297353CC}">
                <c16:uniqueId val="{00000007-7E0C-43E9-9894-D7C346D8146E}"/>
              </c:ext>
            </c:extLst>
          </c:dPt>
          <c:dLbls>
            <c:dLbl>
              <c:idx val="0"/>
              <c:layout>
                <c:manualLayout>
                  <c:x val="-0.11237203598195322"/>
                  <c:y val="9.0328435589014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0C-43E9-9894-D7C346D8146E}"/>
                </c:ext>
              </c:extLst>
            </c:dLbl>
            <c:dLbl>
              <c:idx val="1"/>
              <c:layout>
                <c:manualLayout>
                  <c:x val="-6.576929168469979E-2"/>
                  <c:y val="-5.4524868868597295E-2"/>
                </c:manualLayout>
              </c:layout>
              <c:spPr>
                <a:noFill/>
                <a:ln>
                  <a:noFill/>
                </a:ln>
                <a:effectLst/>
              </c:spPr>
              <c:txPr>
                <a:bodyPr wrap="square" lIns="38100" tIns="19050" rIns="38100" bIns="19050" anchor="ctr">
                  <a:spAutoFit/>
                </a:bodyPr>
                <a:lstStyle/>
                <a:p>
                  <a:pPr>
                    <a:defRPr sz="1100">
                      <a:solidFill>
                        <a:schemeClr val="tx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0C-43E9-9894-D7C346D8146E}"/>
                </c:ext>
              </c:extLst>
            </c:dLbl>
            <c:dLbl>
              <c:idx val="2"/>
              <c:layout>
                <c:manualLayout>
                  <c:x val="9.1195669020913916E-2"/>
                  <c:y val="-6.5856899256622581E-2"/>
                </c:manualLayout>
              </c:layout>
              <c:spPr>
                <a:noFill/>
                <a:ln>
                  <a:noFill/>
                </a:ln>
                <a:effectLst/>
              </c:spPr>
              <c:txPr>
                <a:bodyPr wrap="square" lIns="38100" tIns="19050" rIns="38100" bIns="19050" anchor="ctr">
                  <a:spAutoFit/>
                </a:bodyPr>
                <a:lstStyle/>
                <a:p>
                  <a:pPr>
                    <a:defRPr sz="1100">
                      <a:solidFill>
                        <a:schemeClr val="tx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0C-43E9-9894-D7C346D8146E}"/>
                </c:ext>
              </c:extLst>
            </c:dLbl>
            <c:dLbl>
              <c:idx val="3"/>
              <c:layout>
                <c:manualLayout>
                  <c:x val="0.11795620913980912"/>
                  <c:y val="2.8823382617536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0C-43E9-9894-D7C346D8146E}"/>
                </c:ext>
              </c:extLst>
            </c:dLbl>
            <c:dLbl>
              <c:idx val="4"/>
              <c:layout>
                <c:manualLayout>
                  <c:x val="1.3901463788946088E-2"/>
                  <c:y val="-8.847948029074109E-3"/>
                </c:manualLayout>
              </c:layout>
              <c:spPr>
                <a:noFill/>
                <a:ln>
                  <a:noFill/>
                </a:ln>
                <a:effectLst/>
              </c:spPr>
              <c:txPr>
                <a:bodyPr wrap="square" lIns="38100" tIns="19050" rIns="38100" bIns="19050" anchor="ctr">
                  <a:spAutoFit/>
                </a:bodyPr>
                <a:lstStyle/>
                <a:p>
                  <a:pPr>
                    <a:defRPr sz="1100">
                      <a:solidFill>
                        <a:schemeClr val="tx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0C-43E9-9894-D7C346D8146E}"/>
                </c:ext>
              </c:extLst>
            </c:dLbl>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Overexertion while lifting</c:v>
                </c:pt>
                <c:pt idx="1">
                  <c:v>Repetive Motion</c:v>
                </c:pt>
                <c:pt idx="2">
                  <c:v>Bending Twisting</c:v>
                </c:pt>
                <c:pt idx="3">
                  <c:v>Overexertion not from lifting</c:v>
                </c:pt>
                <c:pt idx="4">
                  <c:v>Static posture</c:v>
                </c:pt>
              </c:strCache>
            </c:strRef>
          </c:cat>
          <c:val>
            <c:numRef>
              <c:f>Sheet1!$B$2:$B$6</c:f>
              <c:numCache>
                <c:formatCode>0%</c:formatCode>
                <c:ptCount val="5"/>
                <c:pt idx="0">
                  <c:v>0.38000000000000023</c:v>
                </c:pt>
                <c:pt idx="1">
                  <c:v>0.1</c:v>
                </c:pt>
                <c:pt idx="2">
                  <c:v>0.26</c:v>
                </c:pt>
                <c:pt idx="3">
                  <c:v>0.25</c:v>
                </c:pt>
                <c:pt idx="4">
                  <c:v>1.0000000000000005E-2</c:v>
                </c:pt>
              </c:numCache>
            </c:numRef>
          </c:val>
          <c:extLst>
            <c:ext xmlns:c16="http://schemas.microsoft.com/office/drawing/2014/chart" uri="{C3380CC4-5D6E-409C-BE32-E72D297353CC}">
              <c16:uniqueId val="{00000009-7E0C-43E9-9894-D7C346D8146E}"/>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050">
                <a:solidFill>
                  <a:schemeClr val="tx2"/>
                </a:solidFill>
              </a:defRPr>
            </a:pPr>
            <a:endParaRPr lang="en-US"/>
          </a:p>
        </c:txPr>
      </c:legendEntry>
      <c:legendEntry>
        <c:idx val="1"/>
        <c:txPr>
          <a:bodyPr/>
          <a:lstStyle/>
          <a:p>
            <a:pPr>
              <a:defRPr sz="1050">
                <a:solidFill>
                  <a:schemeClr val="tx2"/>
                </a:solidFill>
              </a:defRPr>
            </a:pPr>
            <a:endParaRPr lang="en-US"/>
          </a:p>
        </c:txPr>
      </c:legendEntry>
      <c:legendEntry>
        <c:idx val="2"/>
        <c:txPr>
          <a:bodyPr/>
          <a:lstStyle/>
          <a:p>
            <a:pPr>
              <a:defRPr sz="1050">
                <a:solidFill>
                  <a:schemeClr val="tx2"/>
                </a:solidFill>
              </a:defRPr>
            </a:pPr>
            <a:endParaRPr lang="en-US"/>
          </a:p>
        </c:txPr>
      </c:legendEntry>
      <c:legendEntry>
        <c:idx val="3"/>
        <c:txPr>
          <a:bodyPr/>
          <a:lstStyle/>
          <a:p>
            <a:pPr>
              <a:defRPr sz="1050">
                <a:solidFill>
                  <a:schemeClr val="tx2"/>
                </a:solidFill>
              </a:defRPr>
            </a:pPr>
            <a:endParaRPr lang="en-US"/>
          </a:p>
        </c:txPr>
      </c:legendEntry>
      <c:legendEntry>
        <c:idx val="4"/>
        <c:txPr>
          <a:bodyPr/>
          <a:lstStyle/>
          <a:p>
            <a:pPr>
              <a:defRPr sz="1050">
                <a:solidFill>
                  <a:schemeClr val="tx2"/>
                </a:solidFill>
              </a:defRPr>
            </a:pPr>
            <a:endParaRPr lang="en-US"/>
          </a:p>
        </c:txPr>
      </c:legendEntry>
      <c:layout>
        <c:manualLayout>
          <c:xMode val="edge"/>
          <c:yMode val="edge"/>
          <c:x val="0.65458904567872034"/>
          <c:y val="0.42660976876571238"/>
          <c:w val="0.28625128419255308"/>
          <c:h val="0.30896798737941217"/>
        </c:manualLayout>
      </c:layout>
      <c:overlay val="0"/>
      <c:txPr>
        <a:bodyPr/>
        <a:lstStyle/>
        <a:p>
          <a:pPr>
            <a:defRPr sz="1050"/>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B050A3E-DBDF-454A-8774-62575AE1C62C}" type="datetimeFigureOut">
              <a:rPr lang="fr-FR" smtClean="0"/>
              <a:pPr/>
              <a:t>07/04/2020</a:t>
            </a:fld>
            <a:endParaRPr lang="fr-FR"/>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028C3FF-1864-46F0-A6E9-D48E7661DD3A}" type="slidenum">
              <a:rPr lang="fr-FR" smtClean="0"/>
              <a:pPr/>
              <a:t>‹#›</a:t>
            </a:fld>
            <a:endParaRPr lang="fr-FR"/>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0D30E392-8533-494B-8725-DCCABE6F24CC}" type="datetimeFigureOut">
              <a:rPr lang="fr-FR" smtClean="0"/>
              <a:pPr/>
              <a:t>07/04/2020</a:t>
            </a:fld>
            <a:endParaRPr lang="fr-FR"/>
          </a:p>
        </p:txBody>
      </p:sp>
      <p:sp>
        <p:nvSpPr>
          <p:cNvPr id="4" name="Espace réservé de l'image des diapositives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166F92-4905-4509-A26E-935F0EDAF985}" type="slidenum">
              <a:rPr lang="fr-FR" smtClean="0"/>
              <a:pPr/>
              <a:t>‹#›</a:t>
            </a:fld>
            <a:endParaRPr lang="fr-FR"/>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a:t>
            </a:fld>
            <a:endParaRPr lang="fr-FR"/>
          </a:p>
        </p:txBody>
      </p:sp>
    </p:spTree>
    <p:extLst>
      <p:ext uri="{BB962C8B-B14F-4D97-AF65-F5344CB8AC3E}">
        <p14:creationId xmlns:p14="http://schemas.microsoft.com/office/powerpoint/2010/main" val="107205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10</a:t>
            </a:fld>
            <a:endParaRPr lang="fr-FR"/>
          </a:p>
        </p:txBody>
      </p:sp>
    </p:spTree>
    <p:extLst>
      <p:ext uri="{BB962C8B-B14F-4D97-AF65-F5344CB8AC3E}">
        <p14:creationId xmlns:p14="http://schemas.microsoft.com/office/powerpoint/2010/main" val="56515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11</a:t>
            </a:fld>
            <a:endParaRPr lang="fr-FR"/>
          </a:p>
        </p:txBody>
      </p:sp>
    </p:spTree>
    <p:extLst>
      <p:ext uri="{BB962C8B-B14F-4D97-AF65-F5344CB8AC3E}">
        <p14:creationId xmlns:p14="http://schemas.microsoft.com/office/powerpoint/2010/main" val="128198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12</a:t>
            </a:fld>
            <a:endParaRPr lang="fr-FR"/>
          </a:p>
        </p:txBody>
      </p:sp>
    </p:spTree>
    <p:extLst>
      <p:ext uri="{BB962C8B-B14F-4D97-AF65-F5344CB8AC3E}">
        <p14:creationId xmlns:p14="http://schemas.microsoft.com/office/powerpoint/2010/main" val="243513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13</a:t>
            </a:fld>
            <a:endParaRPr lang="fr-FR"/>
          </a:p>
        </p:txBody>
      </p:sp>
    </p:spTree>
    <p:extLst>
      <p:ext uri="{BB962C8B-B14F-4D97-AF65-F5344CB8AC3E}">
        <p14:creationId xmlns:p14="http://schemas.microsoft.com/office/powerpoint/2010/main" val="383063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6F92-4905-4509-A26E-935F0EDAF985}" type="slidenum">
              <a:rPr lang="fr-FR" smtClean="0"/>
              <a:pPr/>
              <a:t>14</a:t>
            </a:fld>
            <a:endParaRPr lang="fr-FR"/>
          </a:p>
        </p:txBody>
      </p:sp>
    </p:spTree>
    <p:extLst>
      <p:ext uri="{BB962C8B-B14F-4D97-AF65-F5344CB8AC3E}">
        <p14:creationId xmlns:p14="http://schemas.microsoft.com/office/powerpoint/2010/main" val="19198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15</a:t>
            </a:fld>
            <a:endParaRPr lang="fr-FR"/>
          </a:p>
        </p:txBody>
      </p:sp>
    </p:spTree>
    <p:extLst>
      <p:ext uri="{BB962C8B-B14F-4D97-AF65-F5344CB8AC3E}">
        <p14:creationId xmlns:p14="http://schemas.microsoft.com/office/powerpoint/2010/main" val="205159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2</a:t>
            </a:fld>
            <a:endParaRPr lang="fr-FR"/>
          </a:p>
        </p:txBody>
      </p:sp>
    </p:spTree>
    <p:extLst>
      <p:ext uri="{BB962C8B-B14F-4D97-AF65-F5344CB8AC3E}">
        <p14:creationId xmlns:p14="http://schemas.microsoft.com/office/powerpoint/2010/main" val="337692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6F92-4905-4509-A26E-935F0EDAF985}" type="slidenum">
              <a:rPr lang="fr-FR" smtClean="0"/>
              <a:pPr/>
              <a:t>3</a:t>
            </a:fld>
            <a:endParaRPr lang="fr-FR"/>
          </a:p>
        </p:txBody>
      </p:sp>
    </p:spTree>
    <p:extLst>
      <p:ext uri="{BB962C8B-B14F-4D97-AF65-F5344CB8AC3E}">
        <p14:creationId xmlns:p14="http://schemas.microsoft.com/office/powerpoint/2010/main" val="157001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4</a:t>
            </a:fld>
            <a:endParaRPr lang="fr-FR"/>
          </a:p>
        </p:txBody>
      </p:sp>
    </p:spTree>
    <p:extLst>
      <p:ext uri="{BB962C8B-B14F-4D97-AF65-F5344CB8AC3E}">
        <p14:creationId xmlns:p14="http://schemas.microsoft.com/office/powerpoint/2010/main" val="64054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5</a:t>
            </a:fld>
            <a:endParaRPr lang="fr-FR"/>
          </a:p>
        </p:txBody>
      </p:sp>
    </p:spTree>
    <p:extLst>
      <p:ext uri="{BB962C8B-B14F-4D97-AF65-F5344CB8AC3E}">
        <p14:creationId xmlns:p14="http://schemas.microsoft.com/office/powerpoint/2010/main" val="336238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6</a:t>
            </a:fld>
            <a:endParaRPr lang="fr-FR"/>
          </a:p>
        </p:txBody>
      </p:sp>
    </p:spTree>
    <p:extLst>
      <p:ext uri="{BB962C8B-B14F-4D97-AF65-F5344CB8AC3E}">
        <p14:creationId xmlns:p14="http://schemas.microsoft.com/office/powerpoint/2010/main" val="322408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7</a:t>
            </a:fld>
            <a:endParaRPr lang="fr-FR"/>
          </a:p>
        </p:txBody>
      </p:sp>
    </p:spTree>
    <p:extLst>
      <p:ext uri="{BB962C8B-B14F-4D97-AF65-F5344CB8AC3E}">
        <p14:creationId xmlns:p14="http://schemas.microsoft.com/office/powerpoint/2010/main" val="13858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166F92-4905-4509-A26E-935F0EDAF985}" type="slidenum">
              <a:rPr lang="fr-FR" smtClean="0"/>
              <a:pPr/>
              <a:t>8</a:t>
            </a:fld>
            <a:endParaRPr lang="fr-FR"/>
          </a:p>
        </p:txBody>
      </p:sp>
    </p:spTree>
    <p:extLst>
      <p:ext uri="{BB962C8B-B14F-4D97-AF65-F5344CB8AC3E}">
        <p14:creationId xmlns:p14="http://schemas.microsoft.com/office/powerpoint/2010/main" val="16436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6F92-4905-4509-A26E-935F0EDAF985}" type="slidenum">
              <a:rPr lang="fr-FR" smtClean="0"/>
              <a:pPr/>
              <a:t>9</a:t>
            </a:fld>
            <a:endParaRPr lang="fr-FR"/>
          </a:p>
        </p:txBody>
      </p:sp>
    </p:spTree>
    <p:extLst>
      <p:ext uri="{BB962C8B-B14F-4D97-AF65-F5344CB8AC3E}">
        <p14:creationId xmlns:p14="http://schemas.microsoft.com/office/powerpoint/2010/main" val="145886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p:spTree>
      <p:nvGrpSpPr>
        <p:cNvPr id="1" name=""/>
        <p:cNvGrpSpPr/>
        <p:nvPr/>
      </p:nvGrpSpPr>
      <p:grpSpPr>
        <a:xfrm>
          <a:off x="0" y="0"/>
          <a:ext cx="0" cy="0"/>
          <a:chOff x="0" y="0"/>
          <a:chExt cx="0" cy="0"/>
        </a:xfrm>
      </p:grpSpPr>
      <p:sp>
        <p:nvSpPr>
          <p:cNvPr id="8" name="Rectangle 7"/>
          <p:cNvSpPr/>
          <p:nvPr userDrawn="1"/>
        </p:nvSpPr>
        <p:spPr>
          <a:xfrm>
            <a:off x="-6714" y="0"/>
            <a:ext cx="9150714" cy="2270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sp>
        <p:nvSpPr>
          <p:cNvPr id="7" name="Text Placeholder 6"/>
          <p:cNvSpPr>
            <a:spLocks noGrp="1"/>
          </p:cNvSpPr>
          <p:nvPr>
            <p:ph type="body" sz="quarter" idx="15"/>
          </p:nvPr>
        </p:nvSpPr>
        <p:spPr>
          <a:xfrm>
            <a:off x="2245891" y="521201"/>
            <a:ext cx="6228183" cy="1325994"/>
          </a:xfrm>
        </p:spPr>
        <p:txBody>
          <a:bodyPr/>
          <a:lstStyle/>
          <a:p>
            <a:pPr lvl="0"/>
            <a:r>
              <a:rPr lang="en-CA" noProof="0" dirty="0"/>
              <a:t>Click to edit Master text styles</a:t>
            </a:r>
          </a:p>
          <a:p>
            <a:pPr lvl="1"/>
            <a:r>
              <a:rPr lang="en-CA" noProof="0" dirty="0"/>
              <a:t>Second level</a:t>
            </a:r>
          </a:p>
          <a:p>
            <a:pPr lvl="2"/>
            <a:r>
              <a:rPr lang="en-CA" noProof="0"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re 1"/>
          <p:cNvSpPr>
            <a:spLocks noGrp="1"/>
          </p:cNvSpPr>
          <p:nvPr>
            <p:ph type="title"/>
          </p:nvPr>
        </p:nvSpPr>
        <p:spPr>
          <a:xfrm>
            <a:off x="683568" y="468000"/>
            <a:ext cx="7776864" cy="720080"/>
          </a:xfrm>
          <a:prstGeom prst="rect">
            <a:avLst/>
          </a:prstGeom>
        </p:spPr>
        <p:txBody>
          <a:bodyPr/>
          <a:lstStyle>
            <a:lvl1pPr>
              <a:lnSpc>
                <a:spcPct val="90000"/>
              </a:lnSpc>
              <a:defRPr/>
            </a:lvl1pPr>
          </a:lstStyle>
          <a:p>
            <a:endParaRPr lang="en-CA" noProof="1"/>
          </a:p>
        </p:txBody>
      </p:sp>
      <p:sp>
        <p:nvSpPr>
          <p:cNvPr id="12" name="Espace réservé du pied de page 11"/>
          <p:cNvSpPr>
            <a:spLocks noGrp="1"/>
          </p:cNvSpPr>
          <p:nvPr>
            <p:ph type="ftr" sz="quarter" idx="19"/>
          </p:nvPr>
        </p:nvSpPr>
        <p:spPr/>
        <p:txBody>
          <a:bodyPr/>
          <a:lstStyle/>
          <a:p>
            <a:r>
              <a:rPr lang="en-CA"/>
              <a:t>Change Footer here: Insert &gt; Header and Footer (delete if none) </a:t>
            </a:r>
            <a:endParaRPr lang="en-CA" dirty="0"/>
          </a:p>
        </p:txBody>
      </p:sp>
      <p:sp>
        <p:nvSpPr>
          <p:cNvPr id="13" name="Espace réservé du numéro de diapositive 12"/>
          <p:cNvSpPr>
            <a:spLocks noGrp="1"/>
          </p:cNvSpPr>
          <p:nvPr>
            <p:ph type="sldNum" sz="quarter" idx="20"/>
          </p:nvPr>
        </p:nvSpPr>
        <p:spPr/>
        <p:txBody>
          <a:bodyPr/>
          <a:lstStyle/>
          <a:p>
            <a:fld id="{8E9205E6-0D8F-4FE6-AE74-F8DC77F0BF6E}" type="slidenum">
              <a:rPr lang="en-CA" smtClean="0"/>
              <a:pPr/>
              <a:t>‹#›</a:t>
            </a:fld>
            <a:endParaRPr lang="en-CA" dirty="0"/>
          </a:p>
        </p:txBody>
      </p:sp>
      <p:sp>
        <p:nvSpPr>
          <p:cNvPr id="33" name="Espace réservé du texte 3"/>
          <p:cNvSpPr>
            <a:spLocks noGrp="1"/>
          </p:cNvSpPr>
          <p:nvPr>
            <p:ph type="body" sz="quarter" idx="21" hasCustomPrompt="1"/>
          </p:nvPr>
        </p:nvSpPr>
        <p:spPr>
          <a:xfrm>
            <a:off x="676274" y="3805279"/>
            <a:ext cx="3732465" cy="2206799"/>
          </a:xfrm>
        </p:spPr>
        <p:txBody>
          <a:bodyPr/>
          <a:lstStyle/>
          <a:p>
            <a:pPr lvl="0"/>
            <a:r>
              <a:rPr lang="en-CA" noProof="0"/>
              <a:t>Subtitle </a:t>
            </a:r>
          </a:p>
          <a:p>
            <a:pPr lvl="1"/>
            <a:r>
              <a:rPr lang="en-CA" noProof="0"/>
              <a:t>Normal text</a:t>
            </a:r>
          </a:p>
          <a:p>
            <a:pPr lvl="2"/>
            <a:r>
              <a:rPr lang="en-CA" noProof="0"/>
              <a:t>Second level</a:t>
            </a:r>
          </a:p>
          <a:p>
            <a:pPr lvl="3"/>
            <a:r>
              <a:rPr lang="en-CA" noProof="0"/>
              <a:t>Third level</a:t>
            </a:r>
          </a:p>
          <a:p>
            <a:pPr lvl="4"/>
            <a:r>
              <a:rPr lang="en-CA" noProof="0"/>
              <a:t>Fourth level</a:t>
            </a:r>
          </a:p>
        </p:txBody>
      </p:sp>
      <p:sp>
        <p:nvSpPr>
          <p:cNvPr id="34" name="Espace réservé du texte 3"/>
          <p:cNvSpPr>
            <a:spLocks noGrp="1"/>
          </p:cNvSpPr>
          <p:nvPr>
            <p:ph type="body" sz="quarter" idx="22" hasCustomPrompt="1"/>
          </p:nvPr>
        </p:nvSpPr>
        <p:spPr>
          <a:xfrm>
            <a:off x="4727966" y="3805279"/>
            <a:ext cx="3727909" cy="2206799"/>
          </a:xfrm>
        </p:spPr>
        <p:txBody>
          <a:bodyPr/>
          <a:lstStyle/>
          <a:p>
            <a:pPr lvl="0"/>
            <a:r>
              <a:rPr lang="en-CA" noProof="0"/>
              <a:t>Subtitle </a:t>
            </a:r>
          </a:p>
          <a:p>
            <a:pPr lvl="1"/>
            <a:r>
              <a:rPr lang="en-CA" noProof="0"/>
              <a:t>Normal text</a:t>
            </a:r>
          </a:p>
          <a:p>
            <a:pPr lvl="2"/>
            <a:r>
              <a:rPr lang="en-CA" noProof="0"/>
              <a:t>Second level</a:t>
            </a:r>
          </a:p>
          <a:p>
            <a:pPr lvl="3"/>
            <a:r>
              <a:rPr lang="en-CA" noProof="0"/>
              <a:t>Third level</a:t>
            </a:r>
          </a:p>
          <a:p>
            <a:pPr lvl="4"/>
            <a:r>
              <a:rPr lang="en-CA" noProof="0"/>
              <a:t>Fourth level</a:t>
            </a:r>
          </a:p>
        </p:txBody>
      </p:sp>
      <p:sp>
        <p:nvSpPr>
          <p:cNvPr id="35" name="Espace réservé pour une image  12"/>
          <p:cNvSpPr>
            <a:spLocks noGrp="1"/>
          </p:cNvSpPr>
          <p:nvPr>
            <p:ph type="pic" sz="quarter" idx="28" hasCustomPrompt="1"/>
          </p:nvPr>
        </p:nvSpPr>
        <p:spPr>
          <a:xfrm>
            <a:off x="676274" y="1368000"/>
            <a:ext cx="3732465" cy="2221277"/>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36" name="Espace réservé pour une image  12"/>
          <p:cNvSpPr>
            <a:spLocks noGrp="1"/>
          </p:cNvSpPr>
          <p:nvPr>
            <p:ph type="pic" sz="quarter" idx="33"/>
          </p:nvPr>
        </p:nvSpPr>
        <p:spPr>
          <a:xfrm>
            <a:off x="4727967" y="1368001"/>
            <a:ext cx="3732465" cy="2221276"/>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3" name="Espace réservé pour une image  12"/>
          <p:cNvSpPr>
            <a:spLocks noGrp="1"/>
          </p:cNvSpPr>
          <p:nvPr>
            <p:ph type="pic" sz="quarter" idx="28" hasCustomPrompt="1"/>
          </p:nvPr>
        </p:nvSpPr>
        <p:spPr>
          <a:xfrm>
            <a:off x="683568" y="1367999"/>
            <a:ext cx="2447544" cy="3817359"/>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25" name="Espace réservé pour une image  12"/>
          <p:cNvSpPr>
            <a:spLocks noGrp="1"/>
          </p:cNvSpPr>
          <p:nvPr>
            <p:ph type="pic" sz="quarter" idx="33"/>
          </p:nvPr>
        </p:nvSpPr>
        <p:spPr>
          <a:xfrm>
            <a:off x="3347865" y="1368000"/>
            <a:ext cx="2447543" cy="3817358"/>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
        <p:nvSpPr>
          <p:cNvPr id="29" name="Espace réservé pour une image  12"/>
          <p:cNvSpPr>
            <a:spLocks noGrp="1"/>
          </p:cNvSpPr>
          <p:nvPr>
            <p:ph type="pic" sz="quarter" idx="37" hasCustomPrompt="1"/>
          </p:nvPr>
        </p:nvSpPr>
        <p:spPr>
          <a:xfrm>
            <a:off x="6012160" y="1368000"/>
            <a:ext cx="2447545" cy="3817358"/>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32" name="Titre 31"/>
          <p:cNvSpPr>
            <a:spLocks noGrp="1"/>
          </p:cNvSpPr>
          <p:nvPr>
            <p:ph type="title"/>
          </p:nvPr>
        </p:nvSpPr>
        <p:spPr>
          <a:xfrm>
            <a:off x="683568" y="468000"/>
            <a:ext cx="7776864" cy="720080"/>
          </a:xfrm>
        </p:spPr>
        <p:txBody>
          <a:bodyPr/>
          <a:lstStyle>
            <a:lvl1pPr>
              <a:lnSpc>
                <a:spcPct val="90000"/>
              </a:lnSpc>
              <a:defRPr baseline="0"/>
            </a:lvl1pPr>
          </a:lstStyle>
          <a:p>
            <a:endParaRPr lang="en-CA" noProof="1"/>
          </a:p>
        </p:txBody>
      </p:sp>
      <p:sp>
        <p:nvSpPr>
          <p:cNvPr id="6" name="Espace réservé du pied de page 5"/>
          <p:cNvSpPr>
            <a:spLocks noGrp="1"/>
          </p:cNvSpPr>
          <p:nvPr>
            <p:ph type="ftr" sz="quarter" idx="46"/>
          </p:nvPr>
        </p:nvSpPr>
        <p:spPr/>
        <p:txBody>
          <a:bodyPr/>
          <a:lstStyle/>
          <a:p>
            <a:r>
              <a:rPr lang="en-CA"/>
              <a:t>Change Footer here: Insert &gt; Header and Footer (delete if none) </a:t>
            </a:r>
            <a:endParaRPr lang="en-CA" dirty="0"/>
          </a:p>
        </p:txBody>
      </p:sp>
      <p:sp>
        <p:nvSpPr>
          <p:cNvPr id="7" name="Espace réservé du numéro de diapositive 6"/>
          <p:cNvSpPr>
            <a:spLocks noGrp="1"/>
          </p:cNvSpPr>
          <p:nvPr>
            <p:ph type="sldNum" sz="quarter" idx="47"/>
          </p:nvPr>
        </p:nvSpPr>
        <p:spPr/>
        <p:txBody>
          <a:bodyPr/>
          <a:lstStyle/>
          <a:p>
            <a:fld id="{8E9205E6-0D8F-4FE6-AE74-F8DC77F0BF6E}" type="slidenum">
              <a:rPr lang="en-CA" smtClean="0"/>
              <a:pPr/>
              <a:t>‹#›</a:t>
            </a:fld>
            <a:endParaRPr lang="en-CA" dirty="0"/>
          </a:p>
        </p:txBody>
      </p:sp>
      <p:sp>
        <p:nvSpPr>
          <p:cNvPr id="54" name="Espace réservé du texte 4"/>
          <p:cNvSpPr>
            <a:spLocks noGrp="1"/>
          </p:cNvSpPr>
          <p:nvPr>
            <p:ph type="body" sz="quarter" idx="60" hasCustomPrompt="1"/>
          </p:nvPr>
        </p:nvSpPr>
        <p:spPr>
          <a:xfrm>
            <a:off x="684213" y="5334991"/>
            <a:ext cx="2446900" cy="680632"/>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
        <p:nvSpPr>
          <p:cNvPr id="55" name="Espace réservé du texte 4"/>
          <p:cNvSpPr>
            <a:spLocks noGrp="1"/>
          </p:cNvSpPr>
          <p:nvPr>
            <p:ph type="body" sz="quarter" idx="61" hasCustomPrompt="1"/>
          </p:nvPr>
        </p:nvSpPr>
        <p:spPr>
          <a:xfrm>
            <a:off x="3347137" y="5331232"/>
            <a:ext cx="2446900" cy="680632"/>
          </a:xfrm>
        </p:spPr>
        <p:txBody>
          <a:bodyPr/>
          <a:lstStyle>
            <a:lvl1pPr>
              <a:lnSpc>
                <a:spcPts val="1500"/>
              </a:lnSpc>
              <a:defRPr sz="1500" baseline="0"/>
            </a:lvl1pPr>
            <a:lvl2pPr>
              <a:lnSpc>
                <a:spcPts val="1500"/>
              </a:lnSpc>
              <a:spcBef>
                <a:spcPts val="150"/>
              </a:spcBef>
              <a:spcAft>
                <a:spcPts val="300"/>
              </a:spcAft>
              <a:defRPr sz="1200"/>
            </a:lvl2pPr>
          </a:lstStyle>
          <a:p>
            <a:pPr lvl="0"/>
            <a:r>
              <a:rPr lang="en-CA"/>
              <a:t>Project name</a:t>
            </a:r>
          </a:p>
          <a:p>
            <a:pPr lvl="1"/>
            <a:r>
              <a:rPr lang="en-CA"/>
              <a:t>Very small descriptive</a:t>
            </a:r>
            <a:endParaRPr lang="en-CA" dirty="0"/>
          </a:p>
        </p:txBody>
      </p:sp>
      <p:sp>
        <p:nvSpPr>
          <p:cNvPr id="56" name="Espace réservé du texte 4"/>
          <p:cNvSpPr>
            <a:spLocks noGrp="1"/>
          </p:cNvSpPr>
          <p:nvPr>
            <p:ph type="body" sz="quarter" idx="62" hasCustomPrompt="1"/>
          </p:nvPr>
        </p:nvSpPr>
        <p:spPr>
          <a:xfrm>
            <a:off x="6013532" y="5334991"/>
            <a:ext cx="2446900" cy="680632"/>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Tree>
    <p:extLst>
      <p:ext uri="{BB962C8B-B14F-4D97-AF65-F5344CB8AC3E}">
        <p14:creationId xmlns:p14="http://schemas.microsoft.com/office/powerpoint/2010/main" val="238528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2" name="Titre 1"/>
          <p:cNvSpPr>
            <a:spLocks noGrp="1"/>
          </p:cNvSpPr>
          <p:nvPr>
            <p:ph type="title"/>
          </p:nvPr>
        </p:nvSpPr>
        <p:spPr>
          <a:xfrm>
            <a:off x="683568" y="468000"/>
            <a:ext cx="7776864" cy="720080"/>
          </a:xfrm>
          <a:prstGeom prst="rect">
            <a:avLst/>
          </a:prstGeom>
        </p:spPr>
        <p:txBody>
          <a:bodyPr/>
          <a:lstStyle>
            <a:lvl1pPr>
              <a:lnSpc>
                <a:spcPct val="90000"/>
              </a:lnSpc>
              <a:defRPr/>
            </a:lvl1pPr>
          </a:lstStyle>
          <a:p>
            <a:endParaRPr lang="en-CA" noProof="1"/>
          </a:p>
        </p:txBody>
      </p:sp>
      <p:sp>
        <p:nvSpPr>
          <p:cNvPr id="10" name="Espace réservé du pied de page 9"/>
          <p:cNvSpPr>
            <a:spLocks noGrp="1"/>
          </p:cNvSpPr>
          <p:nvPr>
            <p:ph type="ftr" sz="quarter" idx="21"/>
          </p:nvPr>
        </p:nvSpPr>
        <p:spPr/>
        <p:txBody>
          <a:bodyPr/>
          <a:lstStyle/>
          <a:p>
            <a:r>
              <a:rPr lang="en-CA"/>
              <a:t>Change Footer here: Insert &gt; Header and Footer (delete if none) </a:t>
            </a:r>
            <a:endParaRPr lang="en-CA" dirty="0"/>
          </a:p>
        </p:txBody>
      </p:sp>
      <p:sp>
        <p:nvSpPr>
          <p:cNvPr id="16" name="Espace réservé du numéro de diapositive 15"/>
          <p:cNvSpPr>
            <a:spLocks noGrp="1"/>
          </p:cNvSpPr>
          <p:nvPr>
            <p:ph type="sldNum" sz="quarter" idx="22"/>
          </p:nvPr>
        </p:nvSpPr>
        <p:spPr/>
        <p:txBody>
          <a:bodyPr/>
          <a:lstStyle/>
          <a:p>
            <a:fld id="{8E9205E6-0D8F-4FE6-AE74-F8DC77F0BF6E}" type="slidenum">
              <a:rPr lang="en-CA" smtClean="0"/>
              <a:pPr/>
              <a:t>‹#›</a:t>
            </a:fld>
            <a:endParaRPr lang="en-CA" dirty="0"/>
          </a:p>
        </p:txBody>
      </p:sp>
      <p:sp>
        <p:nvSpPr>
          <p:cNvPr id="27" name="Espace réservé du texte 3"/>
          <p:cNvSpPr>
            <a:spLocks noGrp="1"/>
          </p:cNvSpPr>
          <p:nvPr>
            <p:ph type="body" sz="quarter" idx="32" hasCustomPrompt="1"/>
          </p:nvPr>
        </p:nvSpPr>
        <p:spPr>
          <a:xfrm>
            <a:off x="684415" y="1368001"/>
            <a:ext cx="5117898" cy="1408852"/>
          </a:xfr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a:t>Title </a:t>
            </a:r>
          </a:p>
          <a:p>
            <a:pPr lvl="1"/>
            <a:r>
              <a:rPr lang="en-CA"/>
              <a:t>Detail 1</a:t>
            </a:r>
          </a:p>
          <a:p>
            <a:pPr lvl="1"/>
            <a:r>
              <a:rPr lang="en-CA"/>
              <a:t>Detail 2</a:t>
            </a:r>
            <a:endParaRPr lang="en-CA" dirty="0"/>
          </a:p>
        </p:txBody>
      </p:sp>
      <p:sp>
        <p:nvSpPr>
          <p:cNvPr id="34" name="Espace réservé pour une image  12"/>
          <p:cNvSpPr>
            <a:spLocks noGrp="1"/>
          </p:cNvSpPr>
          <p:nvPr>
            <p:ph type="pic" sz="quarter" idx="52"/>
          </p:nvPr>
        </p:nvSpPr>
        <p:spPr>
          <a:xfrm>
            <a:off x="6021388" y="1368000"/>
            <a:ext cx="2438317" cy="1408853"/>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
        <p:nvSpPr>
          <p:cNvPr id="31" name="Espace réservé du texte 3"/>
          <p:cNvSpPr>
            <a:spLocks noGrp="1"/>
          </p:cNvSpPr>
          <p:nvPr>
            <p:ph type="body" sz="quarter" idx="53" hasCustomPrompt="1"/>
          </p:nvPr>
        </p:nvSpPr>
        <p:spPr>
          <a:xfrm>
            <a:off x="684415" y="2992853"/>
            <a:ext cx="5117898" cy="1408852"/>
          </a:xfr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a:t>Title </a:t>
            </a:r>
          </a:p>
          <a:p>
            <a:pPr lvl="1"/>
            <a:r>
              <a:rPr lang="en-CA"/>
              <a:t>Detail 1</a:t>
            </a:r>
          </a:p>
          <a:p>
            <a:pPr lvl="1"/>
            <a:r>
              <a:rPr lang="en-CA"/>
              <a:t>Detail 2</a:t>
            </a:r>
            <a:endParaRPr lang="en-CA" dirty="0"/>
          </a:p>
        </p:txBody>
      </p:sp>
      <p:sp>
        <p:nvSpPr>
          <p:cNvPr id="32" name="Espace réservé pour une image  12"/>
          <p:cNvSpPr>
            <a:spLocks noGrp="1"/>
          </p:cNvSpPr>
          <p:nvPr>
            <p:ph type="pic" sz="quarter" idx="54"/>
          </p:nvPr>
        </p:nvSpPr>
        <p:spPr>
          <a:xfrm>
            <a:off x="6021388" y="2992852"/>
            <a:ext cx="2438317" cy="1408853"/>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
        <p:nvSpPr>
          <p:cNvPr id="33" name="Espace réservé du texte 3"/>
          <p:cNvSpPr>
            <a:spLocks noGrp="1"/>
          </p:cNvSpPr>
          <p:nvPr>
            <p:ph type="body" sz="quarter" idx="55" hasCustomPrompt="1"/>
          </p:nvPr>
        </p:nvSpPr>
        <p:spPr>
          <a:xfrm>
            <a:off x="684415" y="4617705"/>
            <a:ext cx="5117898" cy="1408852"/>
          </a:xfr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a:t>Title </a:t>
            </a:r>
          </a:p>
          <a:p>
            <a:pPr lvl="1"/>
            <a:r>
              <a:rPr lang="en-CA"/>
              <a:t>Detail 1</a:t>
            </a:r>
          </a:p>
          <a:p>
            <a:pPr lvl="1"/>
            <a:r>
              <a:rPr lang="en-CA"/>
              <a:t>Detail 2</a:t>
            </a:r>
            <a:endParaRPr lang="en-CA" dirty="0"/>
          </a:p>
        </p:txBody>
      </p:sp>
      <p:sp>
        <p:nvSpPr>
          <p:cNvPr id="35" name="Espace réservé pour une image  12"/>
          <p:cNvSpPr>
            <a:spLocks noGrp="1"/>
          </p:cNvSpPr>
          <p:nvPr>
            <p:ph type="pic" sz="quarter" idx="56"/>
          </p:nvPr>
        </p:nvSpPr>
        <p:spPr>
          <a:xfrm>
            <a:off x="6021388" y="4617704"/>
            <a:ext cx="2438317" cy="1408853"/>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3" name="Espace réservé pour une image  12"/>
          <p:cNvSpPr>
            <a:spLocks noGrp="1"/>
          </p:cNvSpPr>
          <p:nvPr>
            <p:ph type="pic" sz="quarter" idx="28" hasCustomPrompt="1"/>
          </p:nvPr>
        </p:nvSpPr>
        <p:spPr>
          <a:xfrm>
            <a:off x="683568" y="1368000"/>
            <a:ext cx="2447544" cy="1373520"/>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25" name="Espace réservé pour une image  12"/>
          <p:cNvSpPr>
            <a:spLocks noGrp="1"/>
          </p:cNvSpPr>
          <p:nvPr>
            <p:ph type="pic" sz="quarter" idx="33"/>
          </p:nvPr>
        </p:nvSpPr>
        <p:spPr>
          <a:xfrm>
            <a:off x="3347865" y="1368000"/>
            <a:ext cx="2447543" cy="1373520"/>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
        <p:nvSpPr>
          <p:cNvPr id="29" name="Espace réservé pour une image  12"/>
          <p:cNvSpPr>
            <a:spLocks noGrp="1"/>
          </p:cNvSpPr>
          <p:nvPr>
            <p:ph type="pic" sz="quarter" idx="37" hasCustomPrompt="1"/>
          </p:nvPr>
        </p:nvSpPr>
        <p:spPr>
          <a:xfrm>
            <a:off x="6012160" y="1368000"/>
            <a:ext cx="2447545" cy="1373518"/>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32" name="Titre 31"/>
          <p:cNvSpPr>
            <a:spLocks noGrp="1"/>
          </p:cNvSpPr>
          <p:nvPr>
            <p:ph type="title"/>
          </p:nvPr>
        </p:nvSpPr>
        <p:spPr>
          <a:xfrm>
            <a:off x="683568" y="468000"/>
            <a:ext cx="7776864" cy="720080"/>
          </a:xfrm>
        </p:spPr>
        <p:txBody>
          <a:bodyPr/>
          <a:lstStyle>
            <a:lvl1pPr>
              <a:lnSpc>
                <a:spcPct val="90000"/>
              </a:lnSpc>
              <a:defRPr baseline="0"/>
            </a:lvl1pPr>
          </a:lstStyle>
          <a:p>
            <a:endParaRPr lang="en-CA" noProof="1"/>
          </a:p>
        </p:txBody>
      </p:sp>
      <p:sp>
        <p:nvSpPr>
          <p:cNvPr id="6" name="Espace réservé du pied de page 5"/>
          <p:cNvSpPr>
            <a:spLocks noGrp="1"/>
          </p:cNvSpPr>
          <p:nvPr>
            <p:ph type="ftr" sz="quarter" idx="46"/>
          </p:nvPr>
        </p:nvSpPr>
        <p:spPr/>
        <p:txBody>
          <a:bodyPr/>
          <a:lstStyle/>
          <a:p>
            <a:r>
              <a:rPr lang="en-CA"/>
              <a:t>Change Footer here: Insert &gt; Header and Footer (delete if none) </a:t>
            </a:r>
            <a:endParaRPr lang="en-CA" dirty="0"/>
          </a:p>
        </p:txBody>
      </p:sp>
      <p:sp>
        <p:nvSpPr>
          <p:cNvPr id="7" name="Espace réservé du numéro de diapositive 6"/>
          <p:cNvSpPr>
            <a:spLocks noGrp="1"/>
          </p:cNvSpPr>
          <p:nvPr>
            <p:ph type="sldNum" sz="quarter" idx="47"/>
          </p:nvPr>
        </p:nvSpPr>
        <p:spPr/>
        <p:txBody>
          <a:bodyPr/>
          <a:lstStyle/>
          <a:p>
            <a:fld id="{8E9205E6-0D8F-4FE6-AE74-F8DC77F0BF6E}" type="slidenum">
              <a:rPr lang="en-CA" smtClean="0"/>
              <a:pPr/>
              <a:t>‹#›</a:t>
            </a:fld>
            <a:endParaRPr lang="en-CA" dirty="0"/>
          </a:p>
        </p:txBody>
      </p:sp>
      <p:sp>
        <p:nvSpPr>
          <p:cNvPr id="5" name="Espace réservé du texte 4"/>
          <p:cNvSpPr>
            <a:spLocks noGrp="1"/>
          </p:cNvSpPr>
          <p:nvPr>
            <p:ph type="body" sz="quarter" idx="54" hasCustomPrompt="1"/>
          </p:nvPr>
        </p:nvSpPr>
        <p:spPr>
          <a:xfrm>
            <a:off x="684213" y="2882930"/>
            <a:ext cx="2446900" cy="695325"/>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
        <p:nvSpPr>
          <p:cNvPr id="60" name="Espace réservé du texte 4"/>
          <p:cNvSpPr>
            <a:spLocks noGrp="1"/>
          </p:cNvSpPr>
          <p:nvPr>
            <p:ph type="body" sz="quarter" idx="55" hasCustomPrompt="1"/>
          </p:nvPr>
        </p:nvSpPr>
        <p:spPr>
          <a:xfrm>
            <a:off x="3347137" y="2882931"/>
            <a:ext cx="2446900" cy="695325"/>
          </a:xfrm>
        </p:spPr>
        <p:txBody>
          <a:bodyPr/>
          <a:lstStyle>
            <a:lvl1pPr>
              <a:lnSpc>
                <a:spcPts val="1500"/>
              </a:lnSpc>
              <a:defRPr sz="1500" baseline="0"/>
            </a:lvl1pPr>
            <a:lvl2pPr>
              <a:lnSpc>
                <a:spcPts val="1500"/>
              </a:lnSpc>
              <a:spcBef>
                <a:spcPts val="150"/>
              </a:spcBef>
              <a:spcAft>
                <a:spcPts val="300"/>
              </a:spcAft>
              <a:defRPr sz="1200"/>
            </a:lvl2pPr>
          </a:lstStyle>
          <a:p>
            <a:pPr lvl="0"/>
            <a:r>
              <a:rPr lang="en-CA"/>
              <a:t>Project name</a:t>
            </a:r>
          </a:p>
          <a:p>
            <a:pPr lvl="1"/>
            <a:r>
              <a:rPr lang="en-CA"/>
              <a:t>Very small descriptive</a:t>
            </a:r>
            <a:endParaRPr lang="en-CA" dirty="0"/>
          </a:p>
        </p:txBody>
      </p:sp>
      <p:sp>
        <p:nvSpPr>
          <p:cNvPr id="61" name="Espace réservé du texte 4"/>
          <p:cNvSpPr>
            <a:spLocks noGrp="1"/>
          </p:cNvSpPr>
          <p:nvPr>
            <p:ph type="body" sz="quarter" idx="56" hasCustomPrompt="1"/>
          </p:nvPr>
        </p:nvSpPr>
        <p:spPr>
          <a:xfrm>
            <a:off x="6013532" y="2882930"/>
            <a:ext cx="2446900" cy="695325"/>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
        <p:nvSpPr>
          <p:cNvPr id="51" name="Espace réservé pour une image  12"/>
          <p:cNvSpPr>
            <a:spLocks noGrp="1"/>
          </p:cNvSpPr>
          <p:nvPr>
            <p:ph type="pic" sz="quarter" idx="57" hasCustomPrompt="1"/>
          </p:nvPr>
        </p:nvSpPr>
        <p:spPr>
          <a:xfrm>
            <a:off x="683568" y="3811839"/>
            <a:ext cx="2447544" cy="1373520"/>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52" name="Espace réservé pour une image  12"/>
          <p:cNvSpPr>
            <a:spLocks noGrp="1"/>
          </p:cNvSpPr>
          <p:nvPr>
            <p:ph type="pic" sz="quarter" idx="58"/>
          </p:nvPr>
        </p:nvSpPr>
        <p:spPr>
          <a:xfrm>
            <a:off x="3347865" y="3811840"/>
            <a:ext cx="2447543" cy="1373520"/>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dirty="0"/>
          </a:p>
        </p:txBody>
      </p:sp>
      <p:sp>
        <p:nvSpPr>
          <p:cNvPr id="53" name="Espace réservé pour une image  12"/>
          <p:cNvSpPr>
            <a:spLocks noGrp="1"/>
          </p:cNvSpPr>
          <p:nvPr>
            <p:ph type="pic" sz="quarter" idx="59" hasCustomPrompt="1"/>
          </p:nvPr>
        </p:nvSpPr>
        <p:spPr>
          <a:xfrm>
            <a:off x="6012160" y="3811841"/>
            <a:ext cx="2447545" cy="1373518"/>
          </a:xfrm>
          <a:prstGeom prst="rect">
            <a:avLst/>
          </a:prstGeom>
        </p:spPr>
        <p:txBody>
          <a:bodyPr anchor="ctr" anchorCtr="0"/>
          <a:lstStyle>
            <a:lvl1pPr algn="ctr">
              <a:lnSpc>
                <a:spcPct val="100000"/>
              </a:lnSpc>
              <a:defRPr sz="1200" b="0">
                <a:solidFill>
                  <a:schemeClr val="bg1">
                    <a:lumMod val="75000"/>
                  </a:schemeClr>
                </a:solidFill>
              </a:defRPr>
            </a:lvl1pPr>
          </a:lstStyle>
          <a:p>
            <a:r>
              <a:rPr lang="en-CA"/>
              <a:t> </a:t>
            </a:r>
            <a:endParaRPr lang="en-CA" dirty="0"/>
          </a:p>
        </p:txBody>
      </p:sp>
      <p:sp>
        <p:nvSpPr>
          <p:cNvPr id="54" name="Espace réservé du texte 4"/>
          <p:cNvSpPr>
            <a:spLocks noGrp="1"/>
          </p:cNvSpPr>
          <p:nvPr>
            <p:ph type="body" sz="quarter" idx="60" hasCustomPrompt="1"/>
          </p:nvPr>
        </p:nvSpPr>
        <p:spPr>
          <a:xfrm>
            <a:off x="684213" y="5334990"/>
            <a:ext cx="2446900" cy="695325"/>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
        <p:nvSpPr>
          <p:cNvPr id="55" name="Espace réservé du texte 4"/>
          <p:cNvSpPr>
            <a:spLocks noGrp="1"/>
          </p:cNvSpPr>
          <p:nvPr>
            <p:ph type="body" sz="quarter" idx="61" hasCustomPrompt="1"/>
          </p:nvPr>
        </p:nvSpPr>
        <p:spPr>
          <a:xfrm>
            <a:off x="3347137" y="5331231"/>
            <a:ext cx="2446900" cy="695325"/>
          </a:xfrm>
        </p:spPr>
        <p:txBody>
          <a:bodyPr/>
          <a:lstStyle>
            <a:lvl1pPr>
              <a:lnSpc>
                <a:spcPts val="1500"/>
              </a:lnSpc>
              <a:defRPr sz="1500" baseline="0"/>
            </a:lvl1pPr>
            <a:lvl2pPr>
              <a:lnSpc>
                <a:spcPts val="1500"/>
              </a:lnSpc>
              <a:spcBef>
                <a:spcPts val="150"/>
              </a:spcBef>
              <a:spcAft>
                <a:spcPts val="300"/>
              </a:spcAft>
              <a:defRPr sz="1200"/>
            </a:lvl2pPr>
          </a:lstStyle>
          <a:p>
            <a:pPr lvl="0"/>
            <a:r>
              <a:rPr lang="en-CA"/>
              <a:t>Project name</a:t>
            </a:r>
          </a:p>
          <a:p>
            <a:pPr lvl="1"/>
            <a:r>
              <a:rPr lang="en-CA"/>
              <a:t>Very small descriptive</a:t>
            </a:r>
            <a:endParaRPr lang="en-CA" dirty="0"/>
          </a:p>
        </p:txBody>
      </p:sp>
      <p:sp>
        <p:nvSpPr>
          <p:cNvPr id="56" name="Espace réservé du texte 4"/>
          <p:cNvSpPr>
            <a:spLocks noGrp="1"/>
          </p:cNvSpPr>
          <p:nvPr>
            <p:ph type="body" sz="quarter" idx="62" hasCustomPrompt="1"/>
          </p:nvPr>
        </p:nvSpPr>
        <p:spPr>
          <a:xfrm>
            <a:off x="6013532" y="5334990"/>
            <a:ext cx="2446900" cy="695325"/>
          </a:xfr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a:t>Project name</a:t>
            </a:r>
          </a:p>
          <a:p>
            <a:pPr lvl="1"/>
            <a:r>
              <a:rPr lang="en-CA"/>
              <a:t>Very small descriptive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a:xfrm>
            <a:off x="683568" y="468000"/>
            <a:ext cx="7776864" cy="722568"/>
          </a:xfrm>
          <a:prstGeom prst="rect">
            <a:avLst/>
          </a:prstGeom>
        </p:spPr>
        <p:txBody>
          <a:bodyPr/>
          <a:lstStyle>
            <a:lvl1pPr>
              <a:lnSpc>
                <a:spcPct val="90000"/>
              </a:lnSpc>
              <a:defRPr/>
            </a:lvl1pPr>
          </a:lstStyle>
          <a:p>
            <a:endParaRPr lang="en-CA" noProof="0"/>
          </a:p>
        </p:txBody>
      </p:sp>
      <p:sp>
        <p:nvSpPr>
          <p:cNvPr id="10" name="Espace réservé du pied de page 9"/>
          <p:cNvSpPr>
            <a:spLocks noGrp="1"/>
          </p:cNvSpPr>
          <p:nvPr>
            <p:ph type="ftr" sz="quarter" idx="11"/>
          </p:nvPr>
        </p:nvSpPr>
        <p:spPr/>
        <p:txBody>
          <a:bodyPr/>
          <a:lstStyle/>
          <a:p>
            <a:r>
              <a:rPr lang="en-US"/>
              <a:t>Change Footer here: Insert &gt; Header and Footer (delete if none) </a:t>
            </a:r>
            <a:endParaRPr lang="fr-FR" dirty="0"/>
          </a:p>
        </p:txBody>
      </p:sp>
      <p:sp>
        <p:nvSpPr>
          <p:cNvPr id="11" name="Espace réservé du numéro de diapositive 10"/>
          <p:cNvSpPr>
            <a:spLocks noGrp="1"/>
          </p:cNvSpPr>
          <p:nvPr>
            <p:ph type="sldNum" sz="quarter" idx="12"/>
          </p:nvPr>
        </p:nvSpPr>
        <p:spPr/>
        <p:txBody>
          <a:bodyPr/>
          <a:lstStyle/>
          <a:p>
            <a:fld id="{8E9205E6-0D8F-4FE6-AE74-F8DC77F0BF6E}" type="slidenum">
              <a:rPr lang="fr-FR" smtClean="0"/>
              <a:pPr/>
              <a:t>‹#›</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en-US"/>
              <a:t>Change Footer here: Insert &gt; Header and Footer (delete if none) </a:t>
            </a:r>
            <a:endParaRPr lang="fr-FR" dirty="0"/>
          </a:p>
        </p:txBody>
      </p:sp>
      <p:sp>
        <p:nvSpPr>
          <p:cNvPr id="10" name="Espace réservé du numéro de diapositive 9"/>
          <p:cNvSpPr>
            <a:spLocks noGrp="1"/>
          </p:cNvSpPr>
          <p:nvPr>
            <p:ph type="sldNum" sz="quarter" idx="12"/>
          </p:nvPr>
        </p:nvSpPr>
        <p:spPr/>
        <p:txBody>
          <a:bodyPr/>
          <a:lstStyle/>
          <a:p>
            <a:fld id="{8E9205E6-0D8F-4FE6-AE74-F8DC77F0BF6E}"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pic>
        <p:nvPicPr>
          <p:cNvPr id="4" name="Image 3" descr="fond-01-01-01-01-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5"/>
          </p:nvPr>
        </p:nvSpPr>
        <p:spPr>
          <a:xfrm>
            <a:off x="4637987" y="3133380"/>
            <a:ext cx="3836087" cy="2108200"/>
          </a:xfrm>
        </p:spPr>
        <p:txBody>
          <a:bodyPr anchor="t" anchorCtr="0"/>
          <a:lstStyle>
            <a:lvl1pPr>
              <a:defRPr/>
            </a:lvl1pPr>
          </a:lstStyle>
          <a:p>
            <a:pPr lvl="0"/>
            <a:r>
              <a:rPr lang="en-CA" noProof="0"/>
              <a:t>Click to edit Master text </a:t>
            </a:r>
          </a:p>
          <a:p>
            <a:pPr lvl="1"/>
            <a:r>
              <a:rPr lang="en-CA" noProof="0"/>
              <a:t>Second level</a:t>
            </a:r>
          </a:p>
          <a:p>
            <a:pPr lvl="2"/>
            <a:r>
              <a:rPr lang="en-CA" noProof="0"/>
              <a:t>Third level</a:t>
            </a:r>
          </a:p>
        </p:txBody>
      </p:sp>
    </p:spTree>
    <p:extLst>
      <p:ext uri="{BB962C8B-B14F-4D97-AF65-F5344CB8AC3E}">
        <p14:creationId xmlns:p14="http://schemas.microsoft.com/office/powerpoint/2010/main" val="341268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extBox 1"/>
          <p:cNvSpPr txBox="1"/>
          <p:nvPr userDrawn="1"/>
        </p:nvSpPr>
        <p:spPr>
          <a:xfrm>
            <a:off x="9760655" y="-512900"/>
            <a:ext cx="184666" cy="369332"/>
          </a:xfrm>
          <a:prstGeom prst="rect">
            <a:avLst/>
          </a:prstGeom>
          <a:noFill/>
        </p:spPr>
        <p:txBody>
          <a:bodyPr wrap="none" rtlCol="0">
            <a:spAutoFit/>
          </a:bodyPr>
          <a:lstStyle/>
          <a:p>
            <a:endParaRPr lang="en-CA" dirty="0"/>
          </a:p>
        </p:txBody>
      </p:sp>
      <p:sp>
        <p:nvSpPr>
          <p:cNvPr id="12" name="Titre 1"/>
          <p:cNvSpPr>
            <a:spLocks noGrp="1"/>
          </p:cNvSpPr>
          <p:nvPr>
            <p:ph type="title" hasCustomPrompt="1"/>
          </p:nvPr>
        </p:nvSpPr>
        <p:spPr>
          <a:xfrm>
            <a:off x="3672755" y="2010365"/>
            <a:ext cx="4813909" cy="1081237"/>
          </a:xfrm>
          <a:prstGeom prst="rect">
            <a:avLst/>
          </a:prstGeom>
        </p:spPr>
        <p:txBody>
          <a:bodyPr lIns="0" tIns="0" rIns="0" bIns="0" anchor="b" anchorCtr="0">
            <a:noAutofit/>
          </a:bodyPr>
          <a:lstStyle>
            <a:lvl1pPr>
              <a:lnSpc>
                <a:spcPct val="90000"/>
              </a:lnSpc>
              <a:defRPr sz="4000" baseline="0">
                <a:solidFill>
                  <a:schemeClr val="accent1"/>
                </a:solidFill>
              </a:defRPr>
            </a:lvl1pPr>
          </a:lstStyle>
          <a:p>
            <a:r>
              <a:rPr lang="en-CA" noProof="1"/>
              <a:t>Divider Slide</a:t>
            </a:r>
            <a:br>
              <a:rPr lang="en-CA" noProof="1"/>
            </a:br>
            <a:r>
              <a:rPr lang="en-CA" noProof="1"/>
              <a:t>Title</a:t>
            </a:r>
          </a:p>
        </p:txBody>
      </p:sp>
      <p:sp>
        <p:nvSpPr>
          <p:cNvPr id="13" name="Espace réservé du texte 10"/>
          <p:cNvSpPr>
            <a:spLocks noGrp="1"/>
          </p:cNvSpPr>
          <p:nvPr>
            <p:ph type="body" sz="quarter" idx="13" hasCustomPrompt="1"/>
          </p:nvPr>
        </p:nvSpPr>
        <p:spPr>
          <a:xfrm>
            <a:off x="3672953" y="3210791"/>
            <a:ext cx="4813711" cy="720080"/>
          </a:xfrm>
          <a:prstGeom prst="rect">
            <a:avLst/>
          </a:prstGeom>
        </p:spPr>
        <p:txBody>
          <a:bodyPr lIns="0" tIns="0" rIns="0" bIns="0">
            <a:noAutofit/>
          </a:bodyPr>
          <a:lstStyle>
            <a:lvl1pPr>
              <a:lnSpc>
                <a:spcPts val="1800"/>
              </a:lnSpc>
              <a:buNone/>
              <a:defRPr sz="1400" b="0" baseline="0">
                <a:solidFill>
                  <a:schemeClr val="tx2"/>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Freeform 7"/>
          <p:cNvSpPr/>
          <p:nvPr userDrawn="1"/>
        </p:nvSpPr>
        <p:spPr>
          <a:xfrm>
            <a:off x="-46605" y="2010365"/>
            <a:ext cx="4974205" cy="4898607"/>
          </a:xfrm>
          <a:custGeom>
            <a:avLst/>
            <a:gdLst>
              <a:gd name="connsiteX0" fmla="*/ 0 w 4927600"/>
              <a:gd name="connsiteY0" fmla="*/ 0 h 4876800"/>
              <a:gd name="connsiteX1" fmla="*/ 10160 w 4927600"/>
              <a:gd name="connsiteY1" fmla="*/ 4876800 h 4876800"/>
              <a:gd name="connsiteX2" fmla="*/ 4927600 w 4927600"/>
              <a:gd name="connsiteY2" fmla="*/ 4866640 h 4876800"/>
              <a:gd name="connsiteX3" fmla="*/ 0 w 4927600"/>
              <a:gd name="connsiteY3" fmla="*/ 0 h 4876800"/>
            </a:gdLst>
            <a:ahLst/>
            <a:cxnLst>
              <a:cxn ang="0">
                <a:pos x="connsiteX0" y="connsiteY0"/>
              </a:cxn>
              <a:cxn ang="0">
                <a:pos x="connsiteX1" y="connsiteY1"/>
              </a:cxn>
              <a:cxn ang="0">
                <a:pos x="connsiteX2" y="connsiteY2"/>
              </a:cxn>
              <a:cxn ang="0">
                <a:pos x="connsiteX3" y="connsiteY3"/>
              </a:cxn>
            </a:cxnLst>
            <a:rect l="l" t="t" r="r" b="b"/>
            <a:pathLst>
              <a:path w="4927600" h="4876800">
                <a:moveTo>
                  <a:pt x="0" y="0"/>
                </a:moveTo>
                <a:cubicBezTo>
                  <a:pt x="3387" y="1625600"/>
                  <a:pt x="6773" y="3251200"/>
                  <a:pt x="10160" y="4876800"/>
                </a:cubicBezTo>
                <a:lnTo>
                  <a:pt x="4927600" y="4866640"/>
                </a:lnTo>
                <a:lnTo>
                  <a:pt x="0" y="0"/>
                </a:lnTo>
                <a:close/>
              </a:path>
            </a:pathLst>
          </a:custGeom>
          <a:gradFill>
            <a:gsLst>
              <a:gs pos="0">
                <a:schemeClr val="accent1">
                  <a:lumMod val="75000"/>
                </a:schemeClr>
              </a:gs>
              <a:gs pos="80000">
                <a:schemeClr val="accent1"/>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Freeform 8"/>
          <p:cNvSpPr/>
          <p:nvPr userDrawn="1"/>
        </p:nvSpPr>
        <p:spPr>
          <a:xfrm>
            <a:off x="-46605" y="-68385"/>
            <a:ext cx="3563529" cy="3135923"/>
          </a:xfrm>
          <a:custGeom>
            <a:avLst/>
            <a:gdLst>
              <a:gd name="connsiteX0" fmla="*/ 1074615 w 3556000"/>
              <a:gd name="connsiteY0" fmla="*/ 3067538 h 3067538"/>
              <a:gd name="connsiteX1" fmla="*/ 3556000 w 3556000"/>
              <a:gd name="connsiteY1" fmla="*/ 0 h 3067538"/>
              <a:gd name="connsiteX2" fmla="*/ 0 w 3556000"/>
              <a:gd name="connsiteY2" fmla="*/ 19538 h 3067538"/>
              <a:gd name="connsiteX3" fmla="*/ 0 w 3556000"/>
              <a:gd name="connsiteY3" fmla="*/ 2051538 h 3067538"/>
              <a:gd name="connsiteX4" fmla="*/ 1074615 w 3556000"/>
              <a:gd name="connsiteY4" fmla="*/ 3067538 h 306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3067538">
                <a:moveTo>
                  <a:pt x="1074615" y="3067538"/>
                </a:moveTo>
                <a:lnTo>
                  <a:pt x="3556000" y="0"/>
                </a:lnTo>
                <a:lnTo>
                  <a:pt x="0" y="19538"/>
                </a:lnTo>
                <a:lnTo>
                  <a:pt x="0" y="2051538"/>
                </a:lnTo>
                <a:lnTo>
                  <a:pt x="1074615" y="3067538"/>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463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2" name="TextBox 1"/>
          <p:cNvSpPr txBox="1"/>
          <p:nvPr userDrawn="1"/>
        </p:nvSpPr>
        <p:spPr>
          <a:xfrm>
            <a:off x="9760655" y="-512900"/>
            <a:ext cx="184666" cy="369332"/>
          </a:xfrm>
          <a:prstGeom prst="rect">
            <a:avLst/>
          </a:prstGeom>
          <a:noFill/>
        </p:spPr>
        <p:txBody>
          <a:bodyPr wrap="none" rtlCol="0">
            <a:spAutoFit/>
          </a:bodyPr>
          <a:lstStyle/>
          <a:p>
            <a:endParaRPr lang="en-CA" dirty="0"/>
          </a:p>
        </p:txBody>
      </p:sp>
      <p:sp>
        <p:nvSpPr>
          <p:cNvPr id="14" name="Freeform 13"/>
          <p:cNvSpPr/>
          <p:nvPr userDrawn="1"/>
        </p:nvSpPr>
        <p:spPr>
          <a:xfrm>
            <a:off x="-2331" y="-24421"/>
            <a:ext cx="8161550" cy="6891302"/>
          </a:xfrm>
          <a:custGeom>
            <a:avLst/>
            <a:gdLst>
              <a:gd name="connsiteX0" fmla="*/ 8161550 w 8161550"/>
              <a:gd name="connsiteY0" fmla="*/ 4120573 h 6891302"/>
              <a:gd name="connsiteX1" fmla="*/ 4076335 w 8161550"/>
              <a:gd name="connsiteY1" fmla="*/ 0 h 6891302"/>
              <a:gd name="connsiteX2" fmla="*/ 0 w 8161550"/>
              <a:gd name="connsiteY2" fmla="*/ 17761 h 6891302"/>
              <a:gd name="connsiteX3" fmla="*/ 0 w 8161550"/>
              <a:gd name="connsiteY3" fmla="*/ 6891302 h 6891302"/>
              <a:gd name="connsiteX4" fmla="*/ 5381827 w 8161550"/>
              <a:gd name="connsiteY4" fmla="*/ 6891302 h 6891302"/>
              <a:gd name="connsiteX5" fmla="*/ 8161550 w 8161550"/>
              <a:gd name="connsiteY5" fmla="*/ 4120573 h 689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550" h="6891302">
                <a:moveTo>
                  <a:pt x="8161550" y="4120573"/>
                </a:moveTo>
                <a:lnTo>
                  <a:pt x="4076335" y="0"/>
                </a:lnTo>
                <a:lnTo>
                  <a:pt x="0" y="17761"/>
                </a:lnTo>
                <a:lnTo>
                  <a:pt x="0" y="6891302"/>
                </a:lnTo>
                <a:lnTo>
                  <a:pt x="5381827" y="6891302"/>
                </a:lnTo>
                <a:lnTo>
                  <a:pt x="8161550" y="4120573"/>
                </a:lnTo>
                <a:close/>
              </a:path>
            </a:pathLst>
          </a:cu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a:p>
            <a:pPr algn="ctr"/>
            <a:endParaRPr lang="en-CA" dirty="0"/>
          </a:p>
        </p:txBody>
      </p:sp>
      <p:sp>
        <p:nvSpPr>
          <p:cNvPr id="12" name="Titre 1"/>
          <p:cNvSpPr>
            <a:spLocks noGrp="1"/>
          </p:cNvSpPr>
          <p:nvPr>
            <p:ph type="title" hasCustomPrompt="1"/>
          </p:nvPr>
        </p:nvSpPr>
        <p:spPr>
          <a:xfrm>
            <a:off x="683370" y="2010365"/>
            <a:ext cx="4813909"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3" name="Espace réservé du texte 10"/>
          <p:cNvSpPr>
            <a:spLocks noGrp="1"/>
          </p:cNvSpPr>
          <p:nvPr>
            <p:ph type="body" sz="quarter" idx="13" hasCustomPrompt="1"/>
          </p:nvPr>
        </p:nvSpPr>
        <p:spPr>
          <a:xfrm>
            <a:off x="683568" y="3210791"/>
            <a:ext cx="4813711" cy="720080"/>
          </a:xfrm>
          <a:prstGeom prst="rect">
            <a:avLst/>
          </a:prstGeom>
        </p:spPr>
        <p:txBody>
          <a:bodyPr lIns="0" tIns="0" rIns="0" bIns="0">
            <a:noAutofit/>
          </a:bodyPr>
          <a:lstStyle>
            <a:lvl1pPr>
              <a:lnSpc>
                <a:spcPts val="18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4" name="Freeform 3"/>
          <p:cNvSpPr/>
          <p:nvPr userDrawn="1"/>
        </p:nvSpPr>
        <p:spPr>
          <a:xfrm>
            <a:off x="8155946" y="3067050"/>
            <a:ext cx="992074" cy="2019300"/>
          </a:xfrm>
          <a:custGeom>
            <a:avLst/>
            <a:gdLst>
              <a:gd name="connsiteX0" fmla="*/ 976899 w 976899"/>
              <a:gd name="connsiteY0" fmla="*/ 0 h 1971480"/>
              <a:gd name="connsiteX1" fmla="*/ 0 w 976899"/>
              <a:gd name="connsiteY1" fmla="*/ 1003501 h 1971480"/>
              <a:gd name="connsiteX2" fmla="*/ 976899 w 976899"/>
              <a:gd name="connsiteY2" fmla="*/ 1971480 h 1971480"/>
              <a:gd name="connsiteX3" fmla="*/ 976899 w 976899"/>
              <a:gd name="connsiteY3" fmla="*/ 0 h 1971480"/>
            </a:gdLst>
            <a:ahLst/>
            <a:cxnLst>
              <a:cxn ang="0">
                <a:pos x="connsiteX0" y="connsiteY0"/>
              </a:cxn>
              <a:cxn ang="0">
                <a:pos x="connsiteX1" y="connsiteY1"/>
              </a:cxn>
              <a:cxn ang="0">
                <a:pos x="connsiteX2" y="connsiteY2"/>
              </a:cxn>
              <a:cxn ang="0">
                <a:pos x="connsiteX3" y="connsiteY3"/>
              </a:cxn>
            </a:cxnLst>
            <a:rect l="l" t="t" r="r" b="b"/>
            <a:pathLst>
              <a:path w="976899" h="1971480">
                <a:moveTo>
                  <a:pt x="976899" y="0"/>
                </a:moveTo>
                <a:lnTo>
                  <a:pt x="0" y="1003501"/>
                </a:lnTo>
                <a:lnTo>
                  <a:pt x="976899" y="1971480"/>
                </a:lnTo>
                <a:lnTo>
                  <a:pt x="976899"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Freeform 15"/>
          <p:cNvSpPr/>
          <p:nvPr userDrawn="1"/>
        </p:nvSpPr>
        <p:spPr>
          <a:xfrm>
            <a:off x="5376963" y="4095751"/>
            <a:ext cx="3775075" cy="2762249"/>
          </a:xfrm>
          <a:custGeom>
            <a:avLst/>
            <a:gdLst>
              <a:gd name="connsiteX0" fmla="*/ 2784475 w 3775075"/>
              <a:gd name="connsiteY0" fmla="*/ 0 h 2765425"/>
              <a:gd name="connsiteX1" fmla="*/ 3775075 w 3775075"/>
              <a:gd name="connsiteY1" fmla="*/ 981075 h 2765425"/>
              <a:gd name="connsiteX2" fmla="*/ 3765550 w 3775075"/>
              <a:gd name="connsiteY2" fmla="*/ 2762250 h 2765425"/>
              <a:gd name="connsiteX3" fmla="*/ 0 w 3775075"/>
              <a:gd name="connsiteY3" fmla="*/ 2765425 h 2765425"/>
              <a:gd name="connsiteX4" fmla="*/ 2784475 w 3775075"/>
              <a:gd name="connsiteY4" fmla="*/ 0 h 276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75" h="2765425">
                <a:moveTo>
                  <a:pt x="2784475" y="0"/>
                </a:moveTo>
                <a:lnTo>
                  <a:pt x="3775075" y="981075"/>
                </a:lnTo>
                <a:lnTo>
                  <a:pt x="3765550" y="2762250"/>
                </a:lnTo>
                <a:lnTo>
                  <a:pt x="0" y="2765425"/>
                </a:lnTo>
                <a:lnTo>
                  <a:pt x="278447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226535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Change Footer here: Insert &gt; Header and Footer (delete if none) </a:t>
            </a:r>
            <a:endParaRPr lang="en-CA" dirty="0"/>
          </a:p>
        </p:txBody>
      </p:sp>
      <p:sp>
        <p:nvSpPr>
          <p:cNvPr id="4" name="Espace réservé du numéro de diapositive 3"/>
          <p:cNvSpPr>
            <a:spLocks noGrp="1"/>
          </p:cNvSpPr>
          <p:nvPr>
            <p:ph type="sldNum" sz="quarter" idx="11"/>
          </p:nvPr>
        </p:nvSpPr>
        <p:spPr/>
        <p:txBody>
          <a:bodyPr/>
          <a:lstStyle/>
          <a:p>
            <a:fld id="{8E9205E6-0D8F-4FE6-AE74-F8DC77F0BF6E}" type="slidenum">
              <a:rPr lang="en-CA" smtClean="0"/>
              <a:pPr/>
              <a:t>‹#›</a:t>
            </a:fld>
            <a:endParaRPr lang="en-CA" dirty="0"/>
          </a:p>
        </p:txBody>
      </p:sp>
      <p:sp>
        <p:nvSpPr>
          <p:cNvPr id="8" name="Rectangle 16"/>
          <p:cNvSpPr>
            <a:spLocks noChangeArrowheads="1"/>
          </p:cNvSpPr>
          <p:nvPr userDrawn="1"/>
        </p:nvSpPr>
        <p:spPr bwMode="auto">
          <a:xfrm>
            <a:off x="683568" y="1368000"/>
            <a:ext cx="7900473" cy="4643863"/>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ts val="1600"/>
              </a:lnSpc>
              <a:spcBef>
                <a:spcPts val="0"/>
              </a:spcBef>
              <a:spcAft>
                <a:spcPts val="2400"/>
              </a:spcAft>
              <a:buClrTx/>
              <a:buSzTx/>
              <a:buFontTx/>
              <a:buNone/>
              <a:tabLst/>
              <a:defRPr/>
            </a:pPr>
            <a:r>
              <a:rPr kumimoji="0" lang="en-CA" sz="1200" b="0" i="0" u="none" strike="noStrike" kern="1200" cap="none" spc="0" normalizeH="0" baseline="0" dirty="0">
                <a:ln>
                  <a:noFill/>
                </a:ln>
                <a:solidFill>
                  <a:schemeClr val="tx2"/>
                </a:solidFill>
                <a:effectLst/>
                <a:uLnTx/>
                <a:uFillTx/>
                <a:latin typeface="+mn-lt"/>
                <a:ea typeface="+mn-ea"/>
                <a:cs typeface="Arial"/>
              </a:rPr>
              <a:t>Our values keep us anchored and on track. They speak to how we run our business, how we express ourselves </a:t>
            </a:r>
            <a:br>
              <a:rPr kumimoji="0" lang="en-CA" sz="1200" b="0" i="0" u="none" strike="noStrike" kern="1200" cap="none" spc="0" normalizeH="0" baseline="0" dirty="0">
                <a:ln>
                  <a:noFill/>
                </a:ln>
                <a:solidFill>
                  <a:schemeClr val="tx2"/>
                </a:solidFill>
                <a:effectLst/>
                <a:uLnTx/>
                <a:uFillTx/>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as a group, and how we engage with our stakeholders and inspire their trust</a:t>
            </a:r>
            <a:r>
              <a:rPr kumimoji="0" lang="en-CA" sz="1200" b="0" i="0" u="none" strike="noStrike" kern="1200" cap="none" spc="0" normalizeH="0" baseline="0" noProof="1">
                <a:ln>
                  <a:noFill/>
                </a:ln>
                <a:solidFill>
                  <a:schemeClr val="tx2"/>
                </a:solidFill>
                <a:effectLst/>
                <a:uLnTx/>
                <a:uFillTx/>
                <a:latin typeface="+mn-lt"/>
                <a:cs typeface="Arial"/>
              </a:rPr>
              <a:t>. </a:t>
            </a:r>
          </a:p>
          <a:p>
            <a:pPr>
              <a:lnSpc>
                <a:spcPts val="1600"/>
              </a:lnSpc>
              <a:spcAft>
                <a:spcPts val="1800"/>
              </a:spcAft>
            </a:pPr>
            <a:r>
              <a:rPr lang="en-CA" sz="1500" kern="1200" dirty="0">
                <a:solidFill>
                  <a:schemeClr val="accent2"/>
                </a:solidFill>
                <a:latin typeface="+mn-lt"/>
                <a:ea typeface="+mn-ea"/>
                <a:cs typeface="Arial"/>
              </a:rPr>
              <a:t>Teamwork &amp; excellence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rgbClr val="58595B"/>
                </a:solidFill>
                <a:effectLst/>
                <a:uLnTx/>
                <a:uFillTx/>
                <a:latin typeface="+mn-lt"/>
                <a:ea typeface="+mn-ea"/>
                <a:cs typeface="Arial"/>
              </a:rPr>
              <a:t>We’re innovative, collaborative, competent and visionary.</a:t>
            </a:r>
          </a:p>
          <a:p>
            <a:pPr>
              <a:lnSpc>
                <a:spcPts val="1600"/>
              </a:lnSpc>
              <a:spcAft>
                <a:spcPts val="1800"/>
              </a:spcAft>
            </a:pPr>
            <a:r>
              <a:rPr lang="en-CA" sz="1500" kern="1200" dirty="0">
                <a:solidFill>
                  <a:schemeClr val="accent2"/>
                </a:solidFill>
                <a:latin typeface="+mn-lt"/>
                <a:ea typeface="+mn-ea"/>
                <a:cs typeface="Arial"/>
              </a:rPr>
              <a:t>Customer focus</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rgbClr val="58595B"/>
                </a:solidFill>
                <a:effectLst/>
                <a:uLnTx/>
                <a:uFillTx/>
                <a:latin typeface="+mn-lt"/>
                <a:ea typeface="+mn-ea"/>
                <a:cs typeface="Arial"/>
              </a:rPr>
              <a:t>Our business exists to serve and add long-term value to our customers’ organizations.</a:t>
            </a:r>
          </a:p>
          <a:p>
            <a:pPr>
              <a:lnSpc>
                <a:spcPts val="1600"/>
              </a:lnSpc>
              <a:spcAft>
                <a:spcPts val="1800"/>
              </a:spcAft>
            </a:pPr>
            <a:r>
              <a:rPr lang="en-CA" sz="1500" kern="1200" dirty="0">
                <a:solidFill>
                  <a:schemeClr val="accent2"/>
                </a:solidFill>
                <a:latin typeface="+mn-lt"/>
                <a:ea typeface="+mn-ea"/>
                <a:cs typeface="Arial"/>
              </a:rPr>
              <a:t>Strong investor return</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rgbClr val="58595B"/>
                </a:solidFill>
                <a:effectLst/>
                <a:uLnTx/>
                <a:uFillTx/>
                <a:latin typeface="+mn-lt"/>
                <a:ea typeface="+mn-ea"/>
                <a:cs typeface="Arial"/>
              </a:rPr>
              <a:t>We seek to reward our investors’ trust by delivering competitive returns.</a:t>
            </a:r>
          </a:p>
          <a:p>
            <a:pPr>
              <a:lnSpc>
                <a:spcPts val="1600"/>
              </a:lnSpc>
              <a:spcAft>
                <a:spcPts val="1800"/>
              </a:spcAft>
            </a:pPr>
            <a:r>
              <a:rPr lang="en-CA" sz="1500" kern="1200" dirty="0">
                <a:solidFill>
                  <a:schemeClr val="accent2"/>
                </a:solidFill>
                <a:latin typeface="+mn-lt"/>
                <a:ea typeface="+mn-ea"/>
                <a:cs typeface="Arial"/>
              </a:rPr>
              <a:t>Health &amp; safety, security and environment</a:t>
            </a:r>
            <a:br>
              <a:rPr lang="en-CA" sz="1500" kern="1200" dirty="0">
                <a:solidFill>
                  <a:schemeClr val="accent2"/>
                </a:solidFill>
                <a:latin typeface="+mn-lt"/>
                <a:ea typeface="+mn-ea"/>
                <a:cs typeface="Arial"/>
              </a:rPr>
            </a:br>
            <a:r>
              <a:rPr lang="en-CA" sz="1200" kern="1200" dirty="0">
                <a:solidFill>
                  <a:schemeClr val="tx2"/>
                </a:solidFill>
                <a:latin typeface="+mn-lt"/>
                <a:ea typeface="+mn-ea"/>
                <a:cs typeface="Arial"/>
              </a:rPr>
              <a:t>We have a responsibility to protect everyone who comes into contact </a:t>
            </a:r>
            <a:br>
              <a:rPr lang="en-CA" sz="1200" kern="1200" dirty="0">
                <a:solidFill>
                  <a:schemeClr val="tx2"/>
                </a:solidFill>
                <a:latin typeface="+mn-lt"/>
                <a:ea typeface="+mn-ea"/>
                <a:cs typeface="Arial"/>
              </a:rPr>
            </a:br>
            <a:r>
              <a:rPr lang="en-CA" sz="1200" kern="1200" dirty="0">
                <a:solidFill>
                  <a:schemeClr val="tx2"/>
                </a:solidFill>
                <a:latin typeface="+mn-lt"/>
                <a:ea typeface="+mn-ea"/>
                <a:cs typeface="Arial"/>
              </a:rPr>
              <a:t>with our organization and the environment we work in.</a:t>
            </a:r>
          </a:p>
          <a:p>
            <a:pPr>
              <a:lnSpc>
                <a:spcPts val="1600"/>
              </a:lnSpc>
              <a:spcAft>
                <a:spcPts val="1800"/>
              </a:spcAft>
            </a:pPr>
            <a:r>
              <a:rPr lang="en-CA" sz="1500" kern="1200" dirty="0">
                <a:solidFill>
                  <a:schemeClr val="accent2"/>
                </a:solidFill>
                <a:latin typeface="+mn-lt"/>
                <a:ea typeface="+mn-ea"/>
                <a:cs typeface="Arial"/>
              </a:rPr>
              <a:t>Ethics &amp; compliance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rgbClr val="58595B"/>
                </a:solidFill>
                <a:effectLst/>
                <a:uLnTx/>
                <a:uFillTx/>
                <a:latin typeface="+mn-lt"/>
                <a:ea typeface="+mn-ea"/>
                <a:cs typeface="Arial"/>
              </a:rPr>
              <a:t>We’re committed to ethical business.</a:t>
            </a:r>
          </a:p>
          <a:p>
            <a:pPr>
              <a:lnSpc>
                <a:spcPts val="1600"/>
              </a:lnSpc>
            </a:pPr>
            <a:r>
              <a:rPr lang="en-CA" sz="1500" kern="1200" dirty="0">
                <a:solidFill>
                  <a:schemeClr val="accent2"/>
                </a:solidFill>
                <a:latin typeface="+mn-lt"/>
                <a:ea typeface="+mn-ea"/>
                <a:cs typeface="Arial"/>
              </a:rPr>
              <a:t>Respect</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rgbClr val="58595B"/>
                </a:solidFill>
                <a:effectLst/>
                <a:uLnTx/>
                <a:uFillTx/>
                <a:latin typeface="+mn-lt"/>
                <a:ea typeface="+mn-ea"/>
                <a:cs typeface="Arial"/>
              </a:rPr>
              <a:t>Our actions consistently demonstrate respect toward our stakeholders. </a:t>
            </a:r>
          </a:p>
        </p:txBody>
      </p:sp>
      <p:sp>
        <p:nvSpPr>
          <p:cNvPr id="9" name="Titre 49"/>
          <p:cNvSpPr txBox="1">
            <a:spLocks/>
          </p:cNvSpPr>
          <p:nvPr userDrawn="1"/>
        </p:nvSpPr>
        <p:spPr>
          <a:xfrm>
            <a:off x="683568" y="468000"/>
            <a:ext cx="7776864"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CA" noProof="1"/>
              <a:t>Values that guide us</a:t>
            </a:r>
          </a:p>
        </p:txBody>
      </p:sp>
    </p:spTree>
    <p:extLst>
      <p:ext uri="{BB962C8B-B14F-4D97-AF65-F5344CB8AC3E}">
        <p14:creationId xmlns:p14="http://schemas.microsoft.com/office/powerpoint/2010/main" val="46277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1"/>
              <a:t>Click here to add Title</a:t>
            </a:r>
            <a:br>
              <a:rPr lang="en-CA" noProof="1"/>
            </a:br>
            <a:r>
              <a:rPr lang="en-CA" noProof="1"/>
              <a:t>(Bullet Points slide)</a:t>
            </a:r>
            <a:endParaRPr lang="en-CA" dirty="0"/>
          </a:p>
        </p:txBody>
      </p:sp>
      <p:sp>
        <p:nvSpPr>
          <p:cNvPr id="3" name="Espace réservé du pied de page 2"/>
          <p:cNvSpPr>
            <a:spLocks noGrp="1"/>
          </p:cNvSpPr>
          <p:nvPr>
            <p:ph type="ftr" sz="quarter" idx="10"/>
          </p:nvPr>
        </p:nvSpPr>
        <p:spPr/>
        <p:txBody>
          <a:bodyPr/>
          <a:lstStyle/>
          <a:p>
            <a:r>
              <a:rPr lang="en-CA"/>
              <a:t>Change Footer here: Insert &gt; Header and Footer (delete if none) </a:t>
            </a:r>
            <a:endParaRPr lang="en-CA" dirty="0"/>
          </a:p>
        </p:txBody>
      </p:sp>
      <p:sp>
        <p:nvSpPr>
          <p:cNvPr id="4" name="Espace réservé du numéro de diapositive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Espace réservé du contenu 5"/>
          <p:cNvSpPr>
            <a:spLocks noGrp="1"/>
          </p:cNvSpPr>
          <p:nvPr>
            <p:ph sz="quarter" idx="13" hasCustomPrompt="1"/>
          </p:nvPr>
        </p:nvSpPr>
        <p:spPr>
          <a:xfrm>
            <a:off x="683567" y="1368000"/>
            <a:ext cx="7776865" cy="4623436"/>
          </a:xfrm>
        </p:spPr>
        <p:txBody>
          <a:bodyPr/>
          <a:lstStyle>
            <a:lvl2pPr>
              <a:defRPr baseline="0"/>
            </a:lvl2pPr>
            <a:lvl3pPr>
              <a:defRPr baseline="0"/>
            </a:lvl3pPr>
            <a:lvl4pPr>
              <a:defRPr baseline="0"/>
            </a:lvl4pPr>
          </a:lstStyle>
          <a:p>
            <a:pPr lvl="0"/>
            <a:r>
              <a:rPr lang="en-CA"/>
              <a:t>Click here to add subtitle (followed by: Enter+tab for normal text and bullet points)</a:t>
            </a:r>
          </a:p>
          <a:p>
            <a:pPr lvl="1"/>
            <a:r>
              <a:rPr lang="en-CA"/>
              <a:t>Normal text</a:t>
            </a:r>
          </a:p>
          <a:p>
            <a:pPr lvl="2"/>
            <a:r>
              <a:rPr lang="en-CA"/>
              <a:t>Third level</a:t>
            </a:r>
          </a:p>
          <a:p>
            <a:pPr lvl="3"/>
            <a:r>
              <a:rPr lang="en-CA"/>
              <a:t>Fourth level</a:t>
            </a:r>
          </a:p>
          <a:p>
            <a:pPr lvl="4"/>
            <a:r>
              <a:rPr lang="en-CA"/>
              <a:t>Fifth level</a:t>
            </a:r>
            <a:endParaRPr lang="en-CA" dirty="0"/>
          </a:p>
        </p:txBody>
      </p:sp>
    </p:spTree>
    <p:extLst>
      <p:ext uri="{BB962C8B-B14F-4D97-AF65-F5344CB8AC3E}">
        <p14:creationId xmlns:p14="http://schemas.microsoft.com/office/powerpoint/2010/main" val="281914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1"/>
              <a:t>Click here to add Title</a:t>
            </a:r>
            <a:br>
              <a:rPr lang="en-CA" noProof="1"/>
            </a:br>
            <a:r>
              <a:rPr lang="en-CA" noProof="1"/>
              <a:t>(Bullet Points slide)</a:t>
            </a:r>
            <a:endParaRPr lang="en-CA" dirty="0"/>
          </a:p>
        </p:txBody>
      </p:sp>
      <p:sp>
        <p:nvSpPr>
          <p:cNvPr id="3" name="Espace réservé du pied de page 2"/>
          <p:cNvSpPr>
            <a:spLocks noGrp="1"/>
          </p:cNvSpPr>
          <p:nvPr>
            <p:ph type="ftr" sz="quarter" idx="10"/>
          </p:nvPr>
        </p:nvSpPr>
        <p:spPr/>
        <p:txBody>
          <a:bodyPr/>
          <a:lstStyle/>
          <a:p>
            <a:r>
              <a:rPr lang="en-CA"/>
              <a:t>Change Footer here: Insert &gt; Header and Footer (delete if none) </a:t>
            </a:r>
            <a:endParaRPr lang="en-CA" dirty="0"/>
          </a:p>
        </p:txBody>
      </p:sp>
      <p:sp>
        <p:nvSpPr>
          <p:cNvPr id="4" name="Espace réservé du numéro de diapositive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Espace réservé du contenu 5"/>
          <p:cNvSpPr>
            <a:spLocks noGrp="1"/>
          </p:cNvSpPr>
          <p:nvPr>
            <p:ph sz="quarter" idx="13" hasCustomPrompt="1"/>
          </p:nvPr>
        </p:nvSpPr>
        <p:spPr>
          <a:xfrm>
            <a:off x="683567" y="1368000"/>
            <a:ext cx="3737621" cy="4623436"/>
          </a:xfrm>
        </p:spPr>
        <p:txBody>
          <a:bodyPr/>
          <a:lstStyle>
            <a:lvl2pPr>
              <a:defRPr baseline="0"/>
            </a:lvl2pPr>
            <a:lvl3pPr>
              <a:defRPr baseline="0"/>
            </a:lvl3pPr>
            <a:lvl4pPr>
              <a:defRPr baseline="0"/>
            </a:lvl4pPr>
          </a:lstStyle>
          <a:p>
            <a:pPr lvl="0"/>
            <a:r>
              <a:rPr lang="en-CA" dirty="0"/>
              <a:t>Click here to add subtitle</a:t>
            </a:r>
          </a:p>
          <a:p>
            <a:pPr lvl="1"/>
            <a:r>
              <a:rPr lang="en-CA" dirty="0"/>
              <a:t>Normal text</a:t>
            </a:r>
          </a:p>
          <a:p>
            <a:pPr lvl="2"/>
            <a:r>
              <a:rPr lang="en-CA" dirty="0"/>
              <a:t>Third level</a:t>
            </a:r>
          </a:p>
          <a:p>
            <a:pPr lvl="3"/>
            <a:r>
              <a:rPr lang="en-CA" dirty="0"/>
              <a:t>Fourth level</a:t>
            </a:r>
          </a:p>
          <a:p>
            <a:pPr lvl="4"/>
            <a:r>
              <a:rPr lang="en-CA" dirty="0"/>
              <a:t>Fifth level</a:t>
            </a:r>
          </a:p>
        </p:txBody>
      </p:sp>
      <p:sp>
        <p:nvSpPr>
          <p:cNvPr id="6" name="Espace réservé du contenu 5"/>
          <p:cNvSpPr>
            <a:spLocks noGrp="1"/>
          </p:cNvSpPr>
          <p:nvPr>
            <p:ph sz="quarter" idx="14" hasCustomPrompt="1"/>
          </p:nvPr>
        </p:nvSpPr>
        <p:spPr>
          <a:xfrm>
            <a:off x="4735513" y="1368000"/>
            <a:ext cx="3737621" cy="4623436"/>
          </a:xfrm>
        </p:spPr>
        <p:txBody>
          <a:bodyPr/>
          <a:lstStyle>
            <a:lvl2pPr>
              <a:defRPr baseline="0"/>
            </a:lvl2pPr>
            <a:lvl3pPr>
              <a:defRPr baseline="0"/>
            </a:lvl3pPr>
            <a:lvl4pPr>
              <a:defRPr baseline="0"/>
            </a:lvl4pPr>
          </a:lstStyle>
          <a:p>
            <a:pPr lvl="0"/>
            <a:r>
              <a:rPr lang="en-CA"/>
              <a:t>Click here to add subtitle</a:t>
            </a:r>
          </a:p>
          <a:p>
            <a:pPr lvl="1"/>
            <a:r>
              <a:rPr lang="en-CA"/>
              <a:t>Normal text</a:t>
            </a:r>
          </a:p>
          <a:p>
            <a:pPr lvl="2"/>
            <a:r>
              <a:rPr lang="en-CA"/>
              <a:t>Third level</a:t>
            </a:r>
          </a:p>
          <a:p>
            <a:pPr lvl="3"/>
            <a:r>
              <a:rPr lang="en-CA"/>
              <a:t>Fourth level</a:t>
            </a:r>
          </a:p>
          <a:p>
            <a:pPr lvl="4"/>
            <a:r>
              <a:rPr lang="en-CA"/>
              <a:t>Fifth level</a:t>
            </a:r>
            <a:endParaRPr lang="en-CA" dirty="0"/>
          </a:p>
        </p:txBody>
      </p:sp>
    </p:spTree>
    <p:extLst>
      <p:ext uri="{BB962C8B-B14F-4D97-AF65-F5344CB8AC3E}">
        <p14:creationId xmlns:p14="http://schemas.microsoft.com/office/powerpoint/2010/main" val="44479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83568" y="468000"/>
            <a:ext cx="3737620" cy="722567"/>
          </a:xfrm>
        </p:spPr>
        <p:txBody>
          <a:bodyPr/>
          <a:lstStyle/>
          <a:p>
            <a:r>
              <a:rPr lang="en-CA" noProof="1"/>
              <a:t>Click here to add Title</a:t>
            </a:r>
            <a:endParaRPr lang="en-CA" dirty="0"/>
          </a:p>
        </p:txBody>
      </p:sp>
      <p:sp>
        <p:nvSpPr>
          <p:cNvPr id="3" name="Espace réservé du pied de page 2"/>
          <p:cNvSpPr>
            <a:spLocks noGrp="1"/>
          </p:cNvSpPr>
          <p:nvPr>
            <p:ph type="ftr" sz="quarter" idx="10"/>
          </p:nvPr>
        </p:nvSpPr>
        <p:spPr/>
        <p:txBody>
          <a:bodyPr/>
          <a:lstStyle/>
          <a:p>
            <a:r>
              <a:rPr lang="en-CA"/>
              <a:t>Change Footer here: Insert &gt; Header and Footer (delete if none) </a:t>
            </a:r>
            <a:endParaRPr lang="en-CA" dirty="0"/>
          </a:p>
        </p:txBody>
      </p:sp>
      <p:sp>
        <p:nvSpPr>
          <p:cNvPr id="4" name="Espace réservé du numéro de diapositive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Espace réservé du contenu 5"/>
          <p:cNvSpPr>
            <a:spLocks noGrp="1"/>
          </p:cNvSpPr>
          <p:nvPr>
            <p:ph sz="quarter" idx="13" hasCustomPrompt="1"/>
          </p:nvPr>
        </p:nvSpPr>
        <p:spPr>
          <a:xfrm>
            <a:off x="683567" y="1368000"/>
            <a:ext cx="3737621" cy="4623436"/>
          </a:xfrm>
        </p:spPr>
        <p:txBody>
          <a:bodyPr/>
          <a:lstStyle>
            <a:lvl2pPr>
              <a:defRPr baseline="0"/>
            </a:lvl2pPr>
            <a:lvl3pPr>
              <a:defRPr baseline="0"/>
            </a:lvl3pPr>
            <a:lvl4pPr>
              <a:defRPr baseline="0"/>
            </a:lvl4pPr>
          </a:lstStyle>
          <a:p>
            <a:pPr lvl="0"/>
            <a:r>
              <a:rPr lang="en-CA" dirty="0"/>
              <a:t>Click here to add subtitle</a:t>
            </a:r>
          </a:p>
          <a:p>
            <a:pPr lvl="1"/>
            <a:r>
              <a:rPr lang="en-CA" dirty="0"/>
              <a:t>Normal text</a:t>
            </a:r>
          </a:p>
          <a:p>
            <a:pPr lvl="2"/>
            <a:r>
              <a:rPr lang="en-CA" dirty="0"/>
              <a:t>Third level</a:t>
            </a:r>
          </a:p>
          <a:p>
            <a:pPr lvl="3"/>
            <a:r>
              <a:rPr lang="en-CA" dirty="0"/>
              <a:t>Fourth level</a:t>
            </a:r>
          </a:p>
          <a:p>
            <a:pPr lvl="4"/>
            <a:r>
              <a:rPr lang="en-CA" dirty="0"/>
              <a:t>Fifth level</a:t>
            </a:r>
          </a:p>
        </p:txBody>
      </p:sp>
      <p:sp>
        <p:nvSpPr>
          <p:cNvPr id="6" name="Picture Placeholder 21"/>
          <p:cNvSpPr>
            <a:spLocks noGrp="1"/>
          </p:cNvSpPr>
          <p:nvPr>
            <p:ph type="pic" sz="quarter" idx="28"/>
          </p:nvPr>
        </p:nvSpPr>
        <p:spPr>
          <a:xfrm>
            <a:off x="4727966" y="0"/>
            <a:ext cx="4060201" cy="6016396"/>
          </a:xfrm>
        </p:spPr>
        <p:txBody>
          <a:bodyPr anchor="ctr" anchorCtr="0"/>
          <a:lstStyle>
            <a:lvl1pPr algn="ctr">
              <a:defRPr>
                <a:solidFill>
                  <a:schemeClr val="bg1">
                    <a:lumMod val="75000"/>
                  </a:schemeClr>
                </a:solidFill>
              </a:defRPr>
            </a:lvl1pPr>
          </a:lstStyle>
          <a:p>
            <a:endParaRPr lang="en-CA" dirty="0"/>
          </a:p>
        </p:txBody>
      </p:sp>
    </p:spTree>
    <p:extLst>
      <p:ext uri="{BB962C8B-B14F-4D97-AF65-F5344CB8AC3E}">
        <p14:creationId xmlns:p14="http://schemas.microsoft.com/office/powerpoint/2010/main" val="134338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2" name="Titre 1"/>
          <p:cNvSpPr>
            <a:spLocks noGrp="1"/>
          </p:cNvSpPr>
          <p:nvPr>
            <p:ph type="title"/>
          </p:nvPr>
        </p:nvSpPr>
        <p:spPr>
          <a:xfrm>
            <a:off x="683568" y="468000"/>
            <a:ext cx="7776432" cy="722567"/>
          </a:xfrm>
        </p:spPr>
        <p:txBody>
          <a:bodyPr/>
          <a:lstStyle/>
          <a:p>
            <a:endParaRPr lang="en-CA" noProof="0"/>
          </a:p>
        </p:txBody>
      </p:sp>
      <p:sp>
        <p:nvSpPr>
          <p:cNvPr id="3" name="Espace réservé du pied de page 2"/>
          <p:cNvSpPr>
            <a:spLocks noGrp="1"/>
          </p:cNvSpPr>
          <p:nvPr>
            <p:ph type="ftr" sz="quarter" idx="10"/>
          </p:nvPr>
        </p:nvSpPr>
        <p:spPr/>
        <p:txBody>
          <a:bodyPr/>
          <a:lstStyle/>
          <a:p>
            <a:r>
              <a:rPr lang="en-CA" noProof="0"/>
              <a:t>Change Footer here: Insert &gt; Header and Footer (delete if none) </a:t>
            </a:r>
          </a:p>
        </p:txBody>
      </p:sp>
      <p:sp>
        <p:nvSpPr>
          <p:cNvPr id="4" name="Espace réservé du numéro de diapositive 3"/>
          <p:cNvSpPr>
            <a:spLocks noGrp="1"/>
          </p:cNvSpPr>
          <p:nvPr>
            <p:ph type="sldNum" sz="quarter" idx="11"/>
          </p:nvPr>
        </p:nvSpPr>
        <p:spPr/>
        <p:txBody>
          <a:bodyPr/>
          <a:lstStyle/>
          <a:p>
            <a:fld id="{8E9205E6-0D8F-4FE6-AE74-F8DC77F0BF6E}" type="slidenum">
              <a:rPr lang="en-CA" noProof="0" smtClean="0"/>
              <a:pPr/>
              <a:t>‹#›</a:t>
            </a:fld>
            <a:endParaRPr lang="en-CA" noProof="0"/>
          </a:p>
        </p:txBody>
      </p:sp>
      <p:sp>
        <p:nvSpPr>
          <p:cNvPr id="5" name="Text Placeholder 3"/>
          <p:cNvSpPr>
            <a:spLocks noGrp="1"/>
          </p:cNvSpPr>
          <p:nvPr>
            <p:ph type="body" sz="quarter" idx="21" hasCustomPrompt="1"/>
          </p:nvPr>
        </p:nvSpPr>
        <p:spPr>
          <a:xfrm>
            <a:off x="684000" y="1368001"/>
            <a:ext cx="3724739" cy="4653258"/>
          </a:xfrm>
        </p:spPr>
        <p:txBody>
          <a:bodyPr/>
          <a:lstStyle>
            <a:lvl1pPr>
              <a:defRPr baseline="0"/>
            </a:lvl1pPr>
            <a:lvl2pPr>
              <a:defRPr/>
            </a:lvl2pPr>
            <a:lvl3pPr>
              <a:defRPr/>
            </a:lvl3pPr>
            <a:lvl4pPr>
              <a:defRPr/>
            </a:lvl4pPr>
            <a:lvl5pPr>
              <a:defRPr/>
            </a:lvl5pPr>
            <a:lvl6pPr marL="626400" indent="0">
              <a:buNone/>
              <a:defRPr/>
            </a:lvl6pPr>
          </a:lstStyle>
          <a:p>
            <a:pPr lvl="0"/>
            <a:r>
              <a:rPr lang="en-CA" noProof="0"/>
              <a:t>Subtitle </a:t>
            </a:r>
          </a:p>
          <a:p>
            <a:pPr lvl="1"/>
            <a:r>
              <a:rPr lang="en-CA" noProof="0"/>
              <a:t>Normal text</a:t>
            </a:r>
          </a:p>
          <a:p>
            <a:pPr lvl="2"/>
            <a:r>
              <a:rPr lang="en-CA" noProof="0"/>
              <a:t>Second level</a:t>
            </a:r>
          </a:p>
          <a:p>
            <a:pPr lvl="3"/>
            <a:r>
              <a:rPr lang="en-CA" noProof="0"/>
              <a:t>Third level</a:t>
            </a:r>
          </a:p>
          <a:p>
            <a:pPr lvl="4"/>
            <a:r>
              <a:rPr lang="en-CA" noProof="0"/>
              <a:t>Fourth level</a:t>
            </a:r>
          </a:p>
        </p:txBody>
      </p:sp>
      <p:sp>
        <p:nvSpPr>
          <p:cNvPr id="6" name="Picture Placeholder 21"/>
          <p:cNvSpPr>
            <a:spLocks noGrp="1"/>
          </p:cNvSpPr>
          <p:nvPr>
            <p:ph type="pic" sz="quarter" idx="28"/>
          </p:nvPr>
        </p:nvSpPr>
        <p:spPr>
          <a:xfrm>
            <a:off x="4727966" y="1368001"/>
            <a:ext cx="4416034" cy="3033704"/>
          </a:xfrm>
        </p:spPr>
        <p:txBody>
          <a:bodyPr anchor="ctr" anchorCtr="0"/>
          <a:lstStyle>
            <a:lvl1pPr algn="ctr">
              <a:defRPr>
                <a:solidFill>
                  <a:schemeClr val="bg1">
                    <a:lumMod val="75000"/>
                  </a:schemeClr>
                </a:solidFill>
              </a:defRPr>
            </a:lvl1pPr>
          </a:lstStyle>
          <a:p>
            <a:endParaRPr lang="en-CA" noProof="0"/>
          </a:p>
        </p:txBody>
      </p:sp>
      <p:sp>
        <p:nvSpPr>
          <p:cNvPr id="15" name="Espace réservé pour une image  12"/>
          <p:cNvSpPr>
            <a:spLocks noGrp="1"/>
          </p:cNvSpPr>
          <p:nvPr>
            <p:ph type="pic" sz="quarter" idx="50"/>
          </p:nvPr>
        </p:nvSpPr>
        <p:spPr>
          <a:xfrm>
            <a:off x="4727965" y="4617705"/>
            <a:ext cx="1760891" cy="1403553"/>
          </a:xfrm>
          <a:prstGeom prst="rect">
            <a:avLst/>
          </a:prstGeom>
        </p:spPr>
        <p:txBody>
          <a:bodyPr anchor="ctr" anchorCtr="0"/>
          <a:lstStyle>
            <a:lvl1pPr algn="ctr">
              <a:lnSpc>
                <a:spcPct val="100000"/>
              </a:lnSpc>
              <a:defRPr sz="1200" b="0">
                <a:solidFill>
                  <a:schemeClr val="bg1">
                    <a:lumMod val="75000"/>
                  </a:schemeClr>
                </a:solidFill>
              </a:defRPr>
            </a:lvl1pPr>
          </a:lstStyle>
          <a:p>
            <a:endParaRPr lang="en-CA" noProof="0"/>
          </a:p>
        </p:txBody>
      </p:sp>
      <p:sp>
        <p:nvSpPr>
          <p:cNvPr id="16" name="Espace réservé pour une image  12"/>
          <p:cNvSpPr>
            <a:spLocks noGrp="1"/>
          </p:cNvSpPr>
          <p:nvPr>
            <p:ph type="pic" sz="quarter" idx="51" hasCustomPrompt="1"/>
          </p:nvPr>
        </p:nvSpPr>
        <p:spPr>
          <a:xfrm>
            <a:off x="6705152" y="4617705"/>
            <a:ext cx="1754848" cy="1403553"/>
          </a:xfrm>
          <a:prstGeom prst="rect">
            <a:avLst/>
          </a:prstGeom>
        </p:spPr>
        <p:txBody>
          <a:bodyPr anchor="ctr" anchorCtr="0"/>
          <a:lstStyle>
            <a:lvl1pPr algn="ctr">
              <a:lnSpc>
                <a:spcPct val="100000"/>
              </a:lnSpc>
              <a:defRPr sz="1200" b="0">
                <a:solidFill>
                  <a:schemeClr val="bg1">
                    <a:lumMod val="75000"/>
                  </a:schemeClr>
                </a:solidFill>
              </a:defRPr>
            </a:lvl1pPr>
          </a:lstStyle>
          <a:p>
            <a:r>
              <a:rPr lang="en-CA" noProof="0"/>
              <a:t>    </a:t>
            </a:r>
          </a:p>
        </p:txBody>
      </p:sp>
    </p:spTree>
    <p:extLst>
      <p:ext uri="{BB962C8B-B14F-4D97-AF65-F5344CB8AC3E}">
        <p14:creationId xmlns:p14="http://schemas.microsoft.com/office/powerpoint/2010/main" val="4023964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4.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0562" y="1374776"/>
            <a:ext cx="7783513" cy="4637087"/>
          </a:xfrm>
          <a:prstGeom prst="rect">
            <a:avLst/>
          </a:prstGeom>
        </p:spPr>
        <p:txBody>
          <a:bodyPr vert="horz" lIns="0" tIns="0" rIns="0" bIns="0" rtlCol="0" anchor="b" anchorCtr="0">
            <a:noAutofit/>
          </a:bodyPr>
          <a:lstStyle/>
          <a:p>
            <a:pPr lvl="0"/>
            <a:r>
              <a:rPr lang="en-CA" noProof="0" dirty="0"/>
              <a:t>Click to edit Master text styles</a:t>
            </a:r>
          </a:p>
          <a:p>
            <a:pPr lvl="1"/>
            <a:r>
              <a:rPr lang="en-CA" noProof="0" dirty="0"/>
              <a:t>Second level</a:t>
            </a:r>
          </a:p>
          <a:p>
            <a:pPr lvl="2"/>
            <a:r>
              <a:rPr lang="en-CA" noProof="0" dirty="0"/>
              <a:t>Third level</a:t>
            </a:r>
          </a:p>
        </p:txBody>
      </p:sp>
    </p:spTree>
  </p:cSld>
  <p:clrMap bg1="lt1" tx1="dk1" bg2="lt2" tx2="dk2" accent1="accent1" accent2="accent2" accent3="accent3" accent4="accent4" accent5="accent5" accent6="accent6" hlink="hlink" folHlink="folHlink"/>
  <p:sldLayoutIdLst>
    <p:sldLayoutId id="2147483693" r:id="rId1"/>
    <p:sldLayoutId id="2147483720" r:id="rId2"/>
  </p:sldLayoutIdLst>
  <p:hf hdr="0" dt="0"/>
  <p:txStyles>
    <p:titleStyle>
      <a:lvl1pPr algn="l" defTabSz="914400" rtl="0" eaLnBrk="1" latinLnBrk="0" hangingPunct="1">
        <a:lnSpc>
          <a:spcPts val="3000"/>
        </a:lnSpc>
        <a:spcBef>
          <a:spcPct val="0"/>
        </a:spcBef>
        <a:buNone/>
        <a:defRPr sz="2400" b="0" kern="1200" cap="none" spc="0" baseline="0">
          <a:solidFill>
            <a:srgbClr val="009CCA"/>
          </a:solidFill>
          <a:latin typeface="Arial" pitchFamily="34" charset="0"/>
          <a:ea typeface="+mj-ea"/>
          <a:cs typeface="+mj-cs"/>
        </a:defRPr>
      </a:lvl1pPr>
    </p:titleStyle>
    <p:bodyStyle>
      <a:lvl1pPr marL="39688" indent="-39688" algn="l" defTabSz="914400" rtl="0" eaLnBrk="1" latinLnBrk="0" hangingPunct="1">
        <a:lnSpc>
          <a:spcPct val="90000"/>
        </a:lnSpc>
        <a:spcBef>
          <a:spcPts val="0"/>
        </a:spcBef>
        <a:spcAft>
          <a:spcPts val="0"/>
        </a:spcAft>
        <a:buClr>
          <a:schemeClr val="bg1"/>
        </a:buClr>
        <a:buSzPct val="25000"/>
        <a:buFont typeface="Arial" pitchFamily="34" charset="0"/>
        <a:buChar char="›"/>
        <a:defRPr sz="2800" b="0" kern="1200" cap="none" baseline="0">
          <a:solidFill>
            <a:schemeClr val="accent2"/>
          </a:solidFill>
          <a:latin typeface="Arial" pitchFamily="34" charset="0"/>
          <a:ea typeface="+mn-ea"/>
          <a:cs typeface="+mn-cs"/>
        </a:defRPr>
      </a:lvl1pPr>
      <a:lvl2pPr marL="46038" indent="-25400" algn="l" defTabSz="914400" rtl="0" eaLnBrk="1" latinLnBrk="0" hangingPunct="1">
        <a:lnSpc>
          <a:spcPct val="90000"/>
        </a:lnSpc>
        <a:spcBef>
          <a:spcPts val="300"/>
        </a:spcBef>
        <a:spcAft>
          <a:spcPts val="0"/>
        </a:spcAft>
        <a:buClr>
          <a:schemeClr val="bg1"/>
        </a:buClr>
        <a:buSzPct val="25000"/>
        <a:buFont typeface="Arial" pitchFamily="34" charset="0"/>
        <a:buChar char="›"/>
        <a:defRPr sz="1800" b="0" kern="1200" baseline="0">
          <a:solidFill>
            <a:schemeClr val="tx1"/>
          </a:solidFill>
          <a:latin typeface="Arial" pitchFamily="34" charset="0"/>
          <a:ea typeface="+mn-ea"/>
          <a:cs typeface="+mn-cs"/>
        </a:defRPr>
      </a:lvl2pPr>
      <a:lvl3pPr marL="52388" indent="0" algn="l" defTabSz="914400" rtl="0" eaLnBrk="1" latinLnBrk="0" hangingPunct="1">
        <a:lnSpc>
          <a:spcPts val="1200"/>
        </a:lnSpc>
        <a:spcBef>
          <a:spcPts val="300"/>
        </a:spcBef>
        <a:spcAft>
          <a:spcPts val="0"/>
        </a:spcAft>
        <a:buClr>
          <a:srgbClr val="009CCA"/>
        </a:buClr>
        <a:buFont typeface="Arial" pitchFamily="34" charset="0"/>
        <a:buNone/>
        <a:defRPr sz="1000" kern="1200">
          <a:solidFill>
            <a:schemeClr val="tx1"/>
          </a:solidFill>
          <a:latin typeface="Arial" pitchFamily="34" charset="0"/>
          <a:ea typeface="+mn-ea"/>
          <a:cs typeface="+mn-cs"/>
        </a:defRPr>
      </a:lvl3pPr>
      <a:lvl4pPr marL="620713" indent="-182563" algn="l" defTabSz="914400" rtl="0" eaLnBrk="1" latinLnBrk="0" hangingPunct="1">
        <a:lnSpc>
          <a:spcPts val="1800"/>
        </a:lnSpc>
        <a:spcBef>
          <a:spcPts val="600"/>
        </a:spcBef>
        <a:spcAft>
          <a:spcPts val="300"/>
        </a:spcAft>
        <a:buClr>
          <a:srgbClr val="009CCA"/>
        </a:buClr>
        <a:buFont typeface="Arial" pitchFamily="34" charset="0"/>
        <a:buChar char="›"/>
        <a:defRPr sz="1500" kern="1200">
          <a:solidFill>
            <a:srgbClr val="414141"/>
          </a:solidFill>
          <a:latin typeface="Arial" pitchFamily="34" charset="0"/>
          <a:ea typeface="+mn-ea"/>
          <a:cs typeface="+mn-cs"/>
        </a:defRPr>
      </a:lvl4pPr>
      <a:lvl5pPr marL="801688" indent="-176213" algn="l" defTabSz="914400" rtl="0" eaLnBrk="1" latinLnBrk="0" hangingPunct="1">
        <a:lnSpc>
          <a:spcPts val="1800"/>
        </a:lnSpc>
        <a:spcBef>
          <a:spcPts val="600"/>
        </a:spcBef>
        <a:spcAft>
          <a:spcPts val="300"/>
        </a:spcAft>
        <a:buClr>
          <a:srgbClr val="009CCA"/>
        </a:buClr>
        <a:buFont typeface="Arial" pitchFamily="34" charset="0"/>
        <a:buChar char="›"/>
        <a:defRPr sz="1500" i="1" kern="1200">
          <a:solidFill>
            <a:srgbClr val="414141"/>
          </a:solidFill>
          <a:latin typeface="Arial" pitchFamily="34" charset="0"/>
          <a:ea typeface="+mn-ea"/>
          <a:cs typeface="+mn-cs"/>
        </a:defRPr>
      </a:lvl5pPr>
      <a:lvl6pPr marL="801688" indent="-176213" algn="l" defTabSz="914400" rtl="0" eaLnBrk="1" latinLnBrk="0" hangingPunct="1">
        <a:lnSpc>
          <a:spcPts val="1500"/>
        </a:lnSpc>
        <a:spcBef>
          <a:spcPts val="300"/>
        </a:spcBef>
        <a:spcAft>
          <a:spcPts val="300"/>
        </a:spcAft>
        <a:buFont typeface="Arial" pitchFamily="34" charset="0"/>
        <a:buChar char="•"/>
        <a:defRPr sz="1500" kern="1200" baseline="0">
          <a:solidFill>
            <a:srgbClr val="414141"/>
          </a:solidFill>
          <a:latin typeface="Arial" pitchFamily="34" charset="0"/>
          <a:ea typeface="+mn-ea"/>
          <a:cs typeface="Arial" pitchFamily="34" charset="0"/>
        </a:defRPr>
      </a:lvl6pPr>
      <a:lvl7pPr marL="0" indent="0" algn="l" defTabSz="914400" rtl="0" eaLnBrk="1" latinLnBrk="0" hangingPunct="1">
        <a:spcBef>
          <a:spcPct val="20000"/>
        </a:spcBef>
        <a:buFont typeface="Arial" pitchFamily="34" charset="0"/>
        <a:buChar char="•"/>
        <a:defRPr sz="1200" b="0" kern="1200" baseline="0">
          <a:solidFill>
            <a:srgbClr val="009CCA"/>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17358"/>
      </p:ext>
    </p:extLst>
  </p:cSld>
  <p:clrMap bg1="lt1" tx1="dk1" bg2="lt2" tx2="dk2" accent1="accent1" accent2="accent2" accent3="accent3" accent4="accent4" accent5="accent5" accent6="accent6" hlink="hlink" folHlink="folHlink"/>
  <p:sldLayoutIdLst>
    <p:sldLayoutId id="2147483719" r:id="rId1"/>
    <p:sldLayoutId id="2147483721" r:id="rId2"/>
  </p:sldLayoutIdLst>
  <p:hf hdr="0" dt="0"/>
  <p:txStyles>
    <p:titleStyle>
      <a:lvl1pPr algn="l" defTabSz="914400" rtl="0" eaLnBrk="1" latinLnBrk="0" hangingPunct="1">
        <a:lnSpc>
          <a:spcPts val="3000"/>
        </a:lnSpc>
        <a:spcBef>
          <a:spcPct val="0"/>
        </a:spcBef>
        <a:buNone/>
        <a:defRPr sz="2400" b="0" kern="1200" cap="none" spc="0" baseline="0">
          <a:solidFill>
            <a:srgbClr val="009CCA"/>
          </a:solidFill>
          <a:latin typeface="Arial" pitchFamily="34" charset="0"/>
          <a:ea typeface="+mj-ea"/>
          <a:cs typeface="+mj-cs"/>
        </a:defRPr>
      </a:lvl1pPr>
    </p:titleStyle>
    <p:bodyStyle>
      <a:lvl1pPr marL="0" indent="0" algn="l" defTabSz="914400" rtl="0" eaLnBrk="1" latinLnBrk="0" hangingPunct="1">
        <a:lnSpc>
          <a:spcPts val="2100"/>
        </a:lnSpc>
        <a:spcBef>
          <a:spcPts val="600"/>
        </a:spcBef>
        <a:spcAft>
          <a:spcPts val="300"/>
        </a:spcAft>
        <a:buClr>
          <a:schemeClr val="bg1"/>
        </a:buClr>
        <a:buSzPct val="25000"/>
        <a:buFont typeface="Arial" pitchFamily="34" charset="0"/>
        <a:buChar char="›"/>
        <a:defRPr sz="1800" b="0" kern="1200" cap="none" baseline="0">
          <a:solidFill>
            <a:schemeClr val="tx1">
              <a:lumMod val="95000"/>
              <a:lumOff val="5000"/>
            </a:schemeClr>
          </a:solidFill>
          <a:latin typeface="Arial" pitchFamily="34" charset="0"/>
          <a:ea typeface="+mn-ea"/>
          <a:cs typeface="+mn-cs"/>
        </a:defRPr>
      </a:lvl1pPr>
      <a:lvl2pPr marL="0" indent="0" algn="l" defTabSz="914400" rtl="0" eaLnBrk="1" latinLnBrk="0" hangingPunct="1">
        <a:lnSpc>
          <a:spcPts val="1800"/>
        </a:lnSpc>
        <a:spcBef>
          <a:spcPts val="600"/>
        </a:spcBef>
        <a:spcAft>
          <a:spcPts val="300"/>
        </a:spcAft>
        <a:buClr>
          <a:schemeClr val="bg1"/>
        </a:buClr>
        <a:buSzPct val="25000"/>
        <a:buFont typeface="Arial" pitchFamily="34" charset="0"/>
        <a:buChar char="›"/>
        <a:defRPr sz="1500" b="0" kern="1200" baseline="0">
          <a:solidFill>
            <a:srgbClr val="414141"/>
          </a:solidFill>
          <a:latin typeface="Arial" pitchFamily="34" charset="0"/>
          <a:ea typeface="+mn-ea"/>
          <a:cs typeface="+mn-cs"/>
        </a:defRPr>
      </a:lvl2pPr>
      <a:lvl3pPr marL="447675" indent="-177800" algn="l" defTabSz="914400" rtl="0" eaLnBrk="1" latinLnBrk="0" hangingPunct="1">
        <a:lnSpc>
          <a:spcPts val="1800"/>
        </a:lnSpc>
        <a:spcBef>
          <a:spcPts val="600"/>
        </a:spcBef>
        <a:spcAft>
          <a:spcPts val="300"/>
        </a:spcAft>
        <a:buClr>
          <a:srgbClr val="009CCA"/>
        </a:buClr>
        <a:buFont typeface="Arial" pitchFamily="34" charset="0"/>
        <a:buChar char="›"/>
        <a:defRPr sz="1500" kern="1200">
          <a:solidFill>
            <a:srgbClr val="414141"/>
          </a:solidFill>
          <a:latin typeface="Arial" pitchFamily="34" charset="0"/>
          <a:ea typeface="+mn-ea"/>
          <a:cs typeface="+mn-cs"/>
        </a:defRPr>
      </a:lvl3pPr>
      <a:lvl4pPr marL="620713" indent="-182563" algn="l" defTabSz="914400" rtl="0" eaLnBrk="1" latinLnBrk="0" hangingPunct="1">
        <a:lnSpc>
          <a:spcPts val="1800"/>
        </a:lnSpc>
        <a:spcBef>
          <a:spcPts val="600"/>
        </a:spcBef>
        <a:spcAft>
          <a:spcPts val="300"/>
        </a:spcAft>
        <a:buClr>
          <a:srgbClr val="009CCA"/>
        </a:buClr>
        <a:buFont typeface="Arial" pitchFamily="34" charset="0"/>
        <a:buChar char="›"/>
        <a:defRPr sz="1500" kern="1200">
          <a:solidFill>
            <a:srgbClr val="414141"/>
          </a:solidFill>
          <a:latin typeface="Arial" pitchFamily="34" charset="0"/>
          <a:ea typeface="+mn-ea"/>
          <a:cs typeface="+mn-cs"/>
        </a:defRPr>
      </a:lvl4pPr>
      <a:lvl5pPr marL="801688" indent="-176213" algn="l" defTabSz="914400" rtl="0" eaLnBrk="1" latinLnBrk="0" hangingPunct="1">
        <a:lnSpc>
          <a:spcPts val="1800"/>
        </a:lnSpc>
        <a:spcBef>
          <a:spcPts val="600"/>
        </a:spcBef>
        <a:spcAft>
          <a:spcPts val="300"/>
        </a:spcAft>
        <a:buClr>
          <a:srgbClr val="009CCA"/>
        </a:buClr>
        <a:buFont typeface="Arial" pitchFamily="34" charset="0"/>
        <a:buChar char="›"/>
        <a:defRPr sz="1500" i="1" kern="1200">
          <a:solidFill>
            <a:srgbClr val="414141"/>
          </a:solidFill>
          <a:latin typeface="Arial" pitchFamily="34" charset="0"/>
          <a:ea typeface="+mn-ea"/>
          <a:cs typeface="+mn-cs"/>
        </a:defRPr>
      </a:lvl5pPr>
      <a:lvl6pPr marL="801688" indent="-176213" algn="l" defTabSz="914400" rtl="0" eaLnBrk="1" latinLnBrk="0" hangingPunct="1">
        <a:lnSpc>
          <a:spcPts val="1500"/>
        </a:lnSpc>
        <a:spcBef>
          <a:spcPts val="300"/>
        </a:spcBef>
        <a:spcAft>
          <a:spcPts val="300"/>
        </a:spcAft>
        <a:buFont typeface="Arial" pitchFamily="34" charset="0"/>
        <a:buChar char="•"/>
        <a:defRPr sz="1500" kern="1200" baseline="0">
          <a:solidFill>
            <a:srgbClr val="414141"/>
          </a:solidFill>
          <a:latin typeface="Arial" pitchFamily="34" charset="0"/>
          <a:ea typeface="+mn-ea"/>
          <a:cs typeface="Arial" pitchFamily="34" charset="0"/>
        </a:defRPr>
      </a:lvl6pPr>
      <a:lvl7pPr marL="0" indent="0" algn="l" defTabSz="914400" rtl="0" eaLnBrk="1" latinLnBrk="0" hangingPunct="1">
        <a:spcBef>
          <a:spcPct val="20000"/>
        </a:spcBef>
        <a:buFont typeface="Arial" pitchFamily="34" charset="0"/>
        <a:buChar char="•"/>
        <a:defRPr sz="1200" b="0" kern="1200" baseline="0">
          <a:solidFill>
            <a:srgbClr val="009CCA"/>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683568" y="468000"/>
            <a:ext cx="7776864" cy="722567"/>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683568" y="1368000"/>
            <a:ext cx="7776864" cy="4643863"/>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a:t>Third </a:t>
            </a:r>
            <a:r>
              <a:rPr lang="en-CA" noProof="0" dirty="0"/>
              <a:t>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1765914" y="6488506"/>
            <a:ext cx="6693791" cy="182468"/>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CA"/>
              <a:t>Change Footer here: Insert &gt; Header and Footer (delete if none) </a:t>
            </a:r>
            <a:endParaRPr lang="en-CA" dirty="0"/>
          </a:p>
        </p:txBody>
      </p:sp>
      <p:sp>
        <p:nvSpPr>
          <p:cNvPr id="13" name="Espace réservé du numéro de diapositive 5"/>
          <p:cNvSpPr>
            <a:spLocks noGrp="1"/>
          </p:cNvSpPr>
          <p:nvPr>
            <p:ph type="sldNum" sz="quarter" idx="4"/>
          </p:nvPr>
        </p:nvSpPr>
        <p:spPr>
          <a:xfrm>
            <a:off x="8784976" y="6481206"/>
            <a:ext cx="359024" cy="189765"/>
          </a:xfrm>
          <a:prstGeom prst="rect">
            <a:avLst/>
          </a:prstGeom>
        </p:spPr>
        <p:txBody>
          <a:bodyPr vert="horz" lIns="0" tIns="0" rIns="0" bIns="0" rtlCol="0" anchor="b" anchorCtr="0"/>
          <a:lstStyle>
            <a:lvl1pPr algn="ctr">
              <a:defRPr sz="800" baseline="0">
                <a:solidFill>
                  <a:schemeClr val="tx2"/>
                </a:solidFill>
                <a:latin typeface="Arial" pitchFamily="34" charset="0"/>
              </a:defRPr>
            </a:lvl1pPr>
          </a:lstStyle>
          <a:p>
            <a:fld id="{8E9205E6-0D8F-4FE6-AE74-F8DC77F0BF6E}" type="slidenum">
              <a:rPr lang="en-CA" smtClean="0"/>
              <a:pPr/>
              <a:t>‹#›</a:t>
            </a:fld>
            <a:endParaRPr lang="en-CA" dirty="0"/>
          </a:p>
        </p:txBody>
      </p:sp>
      <p:cxnSp>
        <p:nvCxnSpPr>
          <p:cNvPr id="33" name="Connecteur droit 15"/>
          <p:cNvCxnSpPr>
            <a:stCxn id="13" idx="1"/>
          </p:cNvCxnSpPr>
          <p:nvPr/>
        </p:nvCxnSpPr>
        <p:spPr>
          <a:xfrm>
            <a:off x="8784976" y="6576089"/>
            <a:ext cx="3192" cy="281911"/>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Freeform 21"/>
          <p:cNvSpPr/>
          <p:nvPr/>
        </p:nvSpPr>
        <p:spPr>
          <a:xfrm>
            <a:off x="-7299" y="6120836"/>
            <a:ext cx="576632" cy="744463"/>
          </a:xfrm>
          <a:custGeom>
            <a:avLst/>
            <a:gdLst>
              <a:gd name="connsiteX0" fmla="*/ 0 w 576632"/>
              <a:gd name="connsiteY0" fmla="*/ 102182 h 744463"/>
              <a:gd name="connsiteX1" fmla="*/ 109487 w 576632"/>
              <a:gd name="connsiteY1" fmla="*/ 0 h 744463"/>
              <a:gd name="connsiteX2" fmla="*/ 576632 w 576632"/>
              <a:gd name="connsiteY2" fmla="*/ 481712 h 744463"/>
              <a:gd name="connsiteX3" fmla="*/ 335760 w 576632"/>
              <a:gd name="connsiteY3" fmla="*/ 744463 h 744463"/>
              <a:gd name="connsiteX4" fmla="*/ 0 w 576632"/>
              <a:gd name="connsiteY4" fmla="*/ 744463 h 744463"/>
              <a:gd name="connsiteX5" fmla="*/ 0 w 576632"/>
              <a:gd name="connsiteY5" fmla="*/ 102182 h 74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2" h="744463">
                <a:moveTo>
                  <a:pt x="0" y="102182"/>
                </a:moveTo>
                <a:lnTo>
                  <a:pt x="109487" y="0"/>
                </a:lnTo>
                <a:lnTo>
                  <a:pt x="576632" y="481712"/>
                </a:lnTo>
                <a:lnTo>
                  <a:pt x="335760" y="744463"/>
                </a:lnTo>
                <a:lnTo>
                  <a:pt x="0" y="744463"/>
                </a:lnTo>
                <a:lnTo>
                  <a:pt x="0" y="10218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ight Triangle 22"/>
          <p:cNvSpPr/>
          <p:nvPr/>
        </p:nvSpPr>
        <p:spPr>
          <a:xfrm rot="13500000">
            <a:off x="-177610" y="6455124"/>
            <a:ext cx="340622" cy="340622"/>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13" r:id="rId1"/>
  </p:sldLayoutIdLs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Char char="›"/>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Char char="•"/>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683568" y="468000"/>
            <a:ext cx="7776864" cy="722567"/>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683568" y="1368000"/>
            <a:ext cx="7776864" cy="4643863"/>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1765914" y="6488506"/>
            <a:ext cx="6693791" cy="182468"/>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CA"/>
              <a:t>Change Footer here: Insert &gt; Header and Footer (delete if none) </a:t>
            </a:r>
            <a:endParaRPr lang="en-CA" dirty="0"/>
          </a:p>
        </p:txBody>
      </p:sp>
      <p:sp>
        <p:nvSpPr>
          <p:cNvPr id="13" name="Espace réservé du numéro de diapositive 5"/>
          <p:cNvSpPr>
            <a:spLocks noGrp="1"/>
          </p:cNvSpPr>
          <p:nvPr>
            <p:ph type="sldNum" sz="quarter" idx="4"/>
          </p:nvPr>
        </p:nvSpPr>
        <p:spPr>
          <a:xfrm>
            <a:off x="8784976" y="6481206"/>
            <a:ext cx="359024" cy="189765"/>
          </a:xfrm>
          <a:prstGeom prst="rect">
            <a:avLst/>
          </a:prstGeom>
        </p:spPr>
        <p:txBody>
          <a:bodyPr vert="horz" lIns="0" tIns="0" rIns="0" bIns="0" rtlCol="0" anchor="b" anchorCtr="0"/>
          <a:lstStyle>
            <a:lvl1pPr algn="ctr">
              <a:defRPr sz="800" baseline="0">
                <a:solidFill>
                  <a:schemeClr val="tx2"/>
                </a:solidFill>
                <a:latin typeface="Arial" pitchFamily="34" charset="0"/>
              </a:defRPr>
            </a:lvl1pPr>
          </a:lstStyle>
          <a:p>
            <a:fld id="{8E9205E6-0D8F-4FE6-AE74-F8DC77F0BF6E}" type="slidenum">
              <a:rPr lang="en-CA" smtClean="0"/>
              <a:pPr/>
              <a:t>‹#›</a:t>
            </a:fld>
            <a:endParaRPr lang="en-CA" dirty="0"/>
          </a:p>
        </p:txBody>
      </p:sp>
      <p:cxnSp>
        <p:nvCxnSpPr>
          <p:cNvPr id="33" name="Connecteur droit 15"/>
          <p:cNvCxnSpPr>
            <a:stCxn id="13" idx="1"/>
          </p:cNvCxnSpPr>
          <p:nvPr/>
        </p:nvCxnSpPr>
        <p:spPr>
          <a:xfrm>
            <a:off x="8784976" y="6576089"/>
            <a:ext cx="3192" cy="281911"/>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Freeform 21"/>
          <p:cNvSpPr/>
          <p:nvPr/>
        </p:nvSpPr>
        <p:spPr>
          <a:xfrm>
            <a:off x="-7299" y="6120836"/>
            <a:ext cx="576632" cy="744463"/>
          </a:xfrm>
          <a:custGeom>
            <a:avLst/>
            <a:gdLst>
              <a:gd name="connsiteX0" fmla="*/ 0 w 576632"/>
              <a:gd name="connsiteY0" fmla="*/ 102182 h 744463"/>
              <a:gd name="connsiteX1" fmla="*/ 109487 w 576632"/>
              <a:gd name="connsiteY1" fmla="*/ 0 h 744463"/>
              <a:gd name="connsiteX2" fmla="*/ 576632 w 576632"/>
              <a:gd name="connsiteY2" fmla="*/ 481712 h 744463"/>
              <a:gd name="connsiteX3" fmla="*/ 335760 w 576632"/>
              <a:gd name="connsiteY3" fmla="*/ 744463 h 744463"/>
              <a:gd name="connsiteX4" fmla="*/ 0 w 576632"/>
              <a:gd name="connsiteY4" fmla="*/ 744463 h 744463"/>
              <a:gd name="connsiteX5" fmla="*/ 0 w 576632"/>
              <a:gd name="connsiteY5" fmla="*/ 102182 h 74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32" h="744463">
                <a:moveTo>
                  <a:pt x="0" y="102182"/>
                </a:moveTo>
                <a:lnTo>
                  <a:pt x="109487" y="0"/>
                </a:lnTo>
                <a:lnTo>
                  <a:pt x="576632" y="481712"/>
                </a:lnTo>
                <a:lnTo>
                  <a:pt x="335760" y="744463"/>
                </a:lnTo>
                <a:lnTo>
                  <a:pt x="0" y="744463"/>
                </a:lnTo>
                <a:lnTo>
                  <a:pt x="0" y="10218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ight Triangle 22"/>
          <p:cNvSpPr/>
          <p:nvPr/>
        </p:nvSpPr>
        <p:spPr>
          <a:xfrm rot="13500000">
            <a:off x="-177610" y="6455124"/>
            <a:ext cx="340622" cy="340622"/>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 bg1="lt1" tx1="dk1" bg2="lt2" tx2="dk2" accent1="accent1" accent2="accent2" accent3="accent3" accent4="accent4" accent5="accent5" accent6="accent6" hlink="hlink" folHlink="folHlink"/>
  <p:sldLayoutIdLst>
    <p:sldLayoutId id="2147483703" r:id="rId1"/>
    <p:sldLayoutId id="2147483722" r:id="rId2"/>
    <p:sldLayoutId id="2147483723" r:id="rId3"/>
    <p:sldLayoutId id="2147483709" r:id="rId4"/>
    <p:sldLayoutId id="2147483666" r:id="rId5"/>
    <p:sldLayoutId id="2147483710" r:id="rId6"/>
    <p:sldLayoutId id="2147483662" r:id="rId7"/>
    <p:sldLayoutId id="2147483692" r:id="rId8"/>
    <p:sldLayoutId id="2147483654" r:id="rId9"/>
    <p:sldLayoutId id="2147483655" r:id="rId10"/>
  </p:sldLayoutIdLs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Char char="›"/>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Char char="•"/>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x04nz5KXOAhWC5YMKHQnbBTIQjRwIBw&amp;url=https://hlpe3531biomechanicssurfing.wordpress.com/&amp;bvm=bv.128617741,d.amc&amp;psig=AFQjCNFCNtL6t3TNdDl3KiRxUWZFhL72bA&amp;ust=1470332311518894"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CA" dirty="0"/>
              <a:t>Office Based Manual Material Handling </a:t>
            </a:r>
          </a:p>
          <a:p>
            <a:r>
              <a:rPr lang="en-CA" dirty="0"/>
              <a:t>&amp; Back Injury Prevention</a:t>
            </a:r>
          </a:p>
        </p:txBody>
      </p:sp>
    </p:spTree>
    <p:extLst>
      <p:ext uri="{BB962C8B-B14F-4D97-AF65-F5344CB8AC3E}">
        <p14:creationId xmlns:p14="http://schemas.microsoft.com/office/powerpoint/2010/main" val="375181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83568" y="468000"/>
            <a:ext cx="7776864"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US" dirty="0"/>
              <a:t>Safe Work Practices: Reaching</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10</a:t>
            </a:fld>
            <a:endParaRPr lang="en-CA" dirty="0"/>
          </a:p>
        </p:txBody>
      </p:sp>
      <p:sp>
        <p:nvSpPr>
          <p:cNvPr id="8" name="Content Placeholder 7"/>
          <p:cNvSpPr>
            <a:spLocks noGrp="1"/>
          </p:cNvSpPr>
          <p:nvPr>
            <p:ph sz="quarter" idx="13"/>
          </p:nvPr>
        </p:nvSpPr>
        <p:spPr>
          <a:xfrm>
            <a:off x="683567" y="1368661"/>
            <a:ext cx="4468097" cy="1888802"/>
          </a:xfrm>
        </p:spPr>
        <p:txBody>
          <a:bodyPr/>
          <a:lstStyle/>
          <a:p>
            <a:r>
              <a:rPr lang="en-US" sz="1600" b="1" dirty="0"/>
              <a:t>Is the load height located inside your</a:t>
            </a:r>
            <a:br>
              <a:rPr lang="en-US" sz="1600" b="1" dirty="0"/>
            </a:br>
            <a:r>
              <a:rPr lang="en-US" sz="1600" b="1" dirty="0"/>
              <a:t>“safe lifting zone”?</a:t>
            </a:r>
            <a:endParaRPr lang="en-US" sz="1600" dirty="0"/>
          </a:p>
          <a:p>
            <a:pPr lvl="3"/>
            <a:r>
              <a:rPr lang="en-US" dirty="0"/>
              <a:t>Located between the knees and shoulders</a:t>
            </a:r>
          </a:p>
          <a:p>
            <a:pPr lvl="3"/>
            <a:r>
              <a:rPr lang="en-US" dirty="0"/>
              <a:t>Bend your knees and lift with your legs</a:t>
            </a:r>
          </a:p>
          <a:p>
            <a:pPr lvl="3"/>
            <a:r>
              <a:rPr lang="en-US" dirty="0"/>
              <a:t>If above shoulders, use a stool or ladder</a:t>
            </a:r>
          </a:p>
          <a:p>
            <a:pPr lvl="3"/>
            <a:r>
              <a:rPr lang="en-US" dirty="0"/>
              <a:t>If its heavy, get help</a:t>
            </a:r>
          </a:p>
        </p:txBody>
      </p:sp>
      <p:sp>
        <p:nvSpPr>
          <p:cNvPr id="11" name="Rectangle 10"/>
          <p:cNvSpPr/>
          <p:nvPr/>
        </p:nvSpPr>
        <p:spPr>
          <a:xfrm>
            <a:off x="5081983" y="4664895"/>
            <a:ext cx="3882505" cy="16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Rectangle 6"/>
          <p:cNvSpPr/>
          <p:nvPr/>
        </p:nvSpPr>
        <p:spPr>
          <a:xfrm>
            <a:off x="5151664" y="4730799"/>
            <a:ext cx="3800042" cy="1477328"/>
          </a:xfrm>
          <a:prstGeom prst="rect">
            <a:avLst/>
          </a:prstGeom>
        </p:spPr>
        <p:txBody>
          <a:bodyPr wrap="square">
            <a:spAutoFit/>
          </a:bodyPr>
          <a:lstStyle/>
          <a:p>
            <a:r>
              <a:rPr lang="en-US" sz="1500" b="1" dirty="0">
                <a:solidFill>
                  <a:schemeClr val="accent1"/>
                </a:solidFill>
              </a:rPr>
              <a:t>FACT: </a:t>
            </a:r>
            <a:r>
              <a:rPr lang="en-US" sz="1500" dirty="0">
                <a:solidFill>
                  <a:schemeClr val="accent1"/>
                </a:solidFill>
              </a:rPr>
              <a:t>When a load is held away from the body, the stress on the lower back increases substantially and the maximum weight you can lift safely is reduced (Figure 2). Long reaches increase the risk of a lower back injury.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445" y="1087395"/>
            <a:ext cx="4064531" cy="34653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8503" y="3830595"/>
            <a:ext cx="2879889" cy="2910365"/>
          </a:xfrm>
          <a:prstGeom prst="rect">
            <a:avLst/>
          </a:prstGeom>
        </p:spPr>
      </p:pic>
      <p:sp>
        <p:nvSpPr>
          <p:cNvPr id="14" name="Rectangle 13"/>
          <p:cNvSpPr/>
          <p:nvPr/>
        </p:nvSpPr>
        <p:spPr>
          <a:xfrm>
            <a:off x="1234912" y="3960844"/>
            <a:ext cx="1923535" cy="307777"/>
          </a:xfrm>
          <a:prstGeom prst="rect">
            <a:avLst/>
          </a:prstGeom>
        </p:spPr>
        <p:txBody>
          <a:bodyPr wrap="square">
            <a:spAutoFit/>
          </a:bodyPr>
          <a:lstStyle/>
          <a:p>
            <a:pPr algn="ctr">
              <a:buSzPts val="400"/>
              <a:buFont typeface="Arial" charset="0"/>
              <a:buChar char="›"/>
            </a:pPr>
            <a:r>
              <a:rPr lang="en-US" sz="1400" b="1" dirty="0">
                <a:solidFill>
                  <a:srgbClr val="58595B"/>
                </a:solidFill>
                <a:latin typeface="Arial" charset="0"/>
              </a:rPr>
              <a:t>Reaching Overhead</a:t>
            </a:r>
            <a:endParaRPr lang="en-US" sz="1400" dirty="0">
              <a:solidFill>
                <a:srgbClr val="58595B"/>
              </a:solidFill>
              <a:latin typeface="Arial" charset="0"/>
            </a:endParaRPr>
          </a:p>
        </p:txBody>
      </p:sp>
      <p:sp>
        <p:nvSpPr>
          <p:cNvPr id="19" name="Content Placeholder 7"/>
          <p:cNvSpPr>
            <a:spLocks noGrp="1"/>
          </p:cNvSpPr>
          <p:nvPr>
            <p:ph sz="quarter" idx="13"/>
          </p:nvPr>
        </p:nvSpPr>
        <p:spPr>
          <a:xfrm>
            <a:off x="272734" y="4948855"/>
            <a:ext cx="1671396" cy="627719"/>
          </a:xfrm>
        </p:spPr>
        <p:txBody>
          <a:bodyPr/>
          <a:lstStyle/>
          <a:p>
            <a:pPr lvl="3"/>
            <a:r>
              <a:rPr lang="en-US" sz="1050" dirty="0"/>
              <a:t>Wide base of support</a:t>
            </a:r>
          </a:p>
          <a:p>
            <a:pPr lvl="3"/>
            <a:r>
              <a:rPr lang="en-US" sz="1050" dirty="0"/>
              <a:t>Safe platform or step stool</a:t>
            </a:r>
          </a:p>
        </p:txBody>
      </p:sp>
      <p:sp>
        <p:nvSpPr>
          <p:cNvPr id="20" name="Rectangle 19"/>
          <p:cNvSpPr/>
          <p:nvPr/>
        </p:nvSpPr>
        <p:spPr>
          <a:xfrm>
            <a:off x="3743466" y="5546600"/>
            <a:ext cx="715885" cy="276999"/>
          </a:xfrm>
          <a:prstGeom prst="rect">
            <a:avLst/>
          </a:prstGeom>
        </p:spPr>
        <p:txBody>
          <a:bodyPr wrap="square">
            <a:spAutoFit/>
          </a:bodyPr>
          <a:lstStyle/>
          <a:p>
            <a:pPr algn="ctr">
              <a:buSzPts val="400"/>
              <a:buFont typeface="Arial" charset="0"/>
              <a:buChar char="›"/>
            </a:pPr>
            <a:r>
              <a:rPr lang="en-US" sz="1200" b="1" dirty="0">
                <a:solidFill>
                  <a:srgbClr val="58595B"/>
                </a:solidFill>
                <a:latin typeface="Arial" charset="0"/>
              </a:rPr>
              <a:t>NOT</a:t>
            </a:r>
            <a:endParaRPr lang="en-US" sz="1200" dirty="0">
              <a:solidFill>
                <a:srgbClr val="58595B"/>
              </a:solidFill>
              <a:latin typeface="Arial" charset="0"/>
            </a:endParaRPr>
          </a:p>
        </p:txBody>
      </p:sp>
    </p:spTree>
    <p:extLst>
      <p:ext uri="{BB962C8B-B14F-4D97-AF65-F5344CB8AC3E}">
        <p14:creationId xmlns:p14="http://schemas.microsoft.com/office/powerpoint/2010/main" val="48430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7"/>
          </p:nvPr>
        </p:nvSpPr>
        <p:spPr/>
        <p:txBody>
          <a:bodyPr/>
          <a:lstStyle/>
          <a:p>
            <a:fld id="{8E9205E6-0D8F-4FE6-AE74-F8DC77F0BF6E}" type="slidenum">
              <a:rPr lang="en-CA" smtClean="0"/>
              <a:pPr/>
              <a:t>11</a:t>
            </a:fld>
            <a:endParaRPr lang="en-CA"/>
          </a:p>
        </p:txBody>
      </p:sp>
      <p:sp>
        <p:nvSpPr>
          <p:cNvPr id="9" name="Title 1"/>
          <p:cNvSpPr txBox="1">
            <a:spLocks/>
          </p:cNvSpPr>
          <p:nvPr/>
        </p:nvSpPr>
        <p:spPr>
          <a:xfrm>
            <a:off x="683568" y="468000"/>
            <a:ext cx="7776864"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US" dirty="0"/>
              <a:t>Safe Work Practices: Center o</a:t>
            </a:r>
            <a:r>
              <a:rPr lang="en-CA" dirty="0"/>
              <a:t>f Gravity</a:t>
            </a:r>
            <a:endParaRPr lang="en-US" dirty="0"/>
          </a:p>
        </p:txBody>
      </p:sp>
      <p:sp>
        <p:nvSpPr>
          <p:cNvPr id="12" name="Text Placeholder 7"/>
          <p:cNvSpPr>
            <a:spLocks noGrp="1"/>
          </p:cNvSpPr>
          <p:nvPr>
            <p:ph type="body" sz="quarter" idx="60"/>
          </p:nvPr>
        </p:nvSpPr>
        <p:spPr>
          <a:xfrm>
            <a:off x="683568" y="1430721"/>
            <a:ext cx="6826120" cy="2896349"/>
          </a:xfrm>
        </p:spPr>
        <p:txBody>
          <a:bodyPr/>
          <a:lstStyle/>
          <a:p>
            <a:pPr>
              <a:lnSpc>
                <a:spcPts val="1800"/>
              </a:lnSpc>
              <a:buClr>
                <a:schemeClr val="accent2"/>
              </a:buClr>
              <a:buSzPct val="100000"/>
              <a:buNone/>
            </a:pPr>
            <a:r>
              <a:rPr lang="en-US" sz="1600" dirty="0">
                <a:solidFill>
                  <a:srgbClr val="595959"/>
                </a:solidFill>
              </a:rPr>
              <a:t>When working, maintain a stable </a:t>
            </a:r>
            <a:r>
              <a:rPr lang="en-US" sz="1600" b="1" dirty="0">
                <a:solidFill>
                  <a:srgbClr val="595959"/>
                </a:solidFill>
              </a:rPr>
              <a:t>center of gravity</a:t>
            </a:r>
            <a:r>
              <a:rPr lang="en-US" sz="1600" dirty="0">
                <a:solidFill>
                  <a:srgbClr val="595959"/>
                </a:solidFill>
              </a:rPr>
              <a:t>. Be aware of your surroundings and plan your lift.</a:t>
            </a:r>
          </a:p>
          <a:p>
            <a:pPr>
              <a:lnSpc>
                <a:spcPts val="1800"/>
              </a:lnSpc>
              <a:buClr>
                <a:schemeClr val="accent2"/>
              </a:buClr>
              <a:buSzPct val="100000"/>
              <a:buNone/>
            </a:pPr>
            <a:r>
              <a:rPr lang="en-US" sz="1600" dirty="0">
                <a:solidFill>
                  <a:srgbClr val="595959"/>
                </a:solidFill>
              </a:rPr>
              <a:t>Ask yourself these questions:</a:t>
            </a:r>
          </a:p>
          <a:p>
            <a:pPr marL="342900" indent="-342900">
              <a:lnSpc>
                <a:spcPts val="1800"/>
              </a:lnSpc>
              <a:buClr>
                <a:schemeClr val="accent2"/>
              </a:buClr>
              <a:buSzPct val="100000"/>
              <a:buFont typeface="+mj-lt"/>
              <a:buAutoNum type="arabicPeriod"/>
            </a:pPr>
            <a:r>
              <a:rPr lang="en-US" sz="1600" dirty="0">
                <a:solidFill>
                  <a:srgbClr val="595959"/>
                </a:solidFill>
              </a:rPr>
              <a:t>Can handling aids be used?</a:t>
            </a:r>
          </a:p>
          <a:p>
            <a:pPr marL="342900" indent="-342900">
              <a:lnSpc>
                <a:spcPts val="1800"/>
              </a:lnSpc>
              <a:buClr>
                <a:schemeClr val="accent2"/>
              </a:buClr>
              <a:buSzPct val="100000"/>
              <a:buFont typeface="+mj-lt"/>
              <a:buAutoNum type="arabicPeriod"/>
            </a:pPr>
            <a:r>
              <a:rPr lang="en-US" sz="1600" dirty="0">
                <a:solidFill>
                  <a:srgbClr val="595959"/>
                </a:solidFill>
              </a:rPr>
              <a:t>Where is the load going to be placed?</a:t>
            </a:r>
          </a:p>
          <a:p>
            <a:pPr marL="342900" indent="-342900">
              <a:lnSpc>
                <a:spcPts val="1800"/>
              </a:lnSpc>
              <a:buClr>
                <a:schemeClr val="accent2"/>
              </a:buClr>
              <a:buSzPct val="100000"/>
              <a:buFont typeface="+mj-lt"/>
              <a:buAutoNum type="arabicPeriod"/>
            </a:pPr>
            <a:r>
              <a:rPr lang="en-US" sz="1600" dirty="0">
                <a:solidFill>
                  <a:srgbClr val="595959"/>
                </a:solidFill>
              </a:rPr>
              <a:t>Will help be needed with the load?</a:t>
            </a:r>
          </a:p>
          <a:p>
            <a:pPr marL="342900" indent="-342900">
              <a:lnSpc>
                <a:spcPts val="1800"/>
              </a:lnSpc>
              <a:buClr>
                <a:schemeClr val="accent2"/>
              </a:buClr>
              <a:buSzPct val="100000"/>
              <a:buFont typeface="+mj-lt"/>
              <a:buAutoNum type="arabicPeriod"/>
            </a:pPr>
            <a:r>
              <a:rPr lang="en-US" sz="1600" dirty="0">
                <a:solidFill>
                  <a:srgbClr val="595959"/>
                </a:solidFill>
              </a:rPr>
              <a:t>Are there obstructions that need to be removed?</a:t>
            </a:r>
          </a:p>
          <a:p>
            <a:pPr marL="342900" indent="-342900">
              <a:lnSpc>
                <a:spcPts val="1800"/>
              </a:lnSpc>
              <a:buClr>
                <a:schemeClr val="accent2"/>
              </a:buClr>
              <a:buSzPct val="100000"/>
              <a:buFont typeface="+mj-lt"/>
              <a:buAutoNum type="arabicPeriod"/>
            </a:pPr>
            <a:r>
              <a:rPr lang="en-US" sz="1600" dirty="0">
                <a:solidFill>
                  <a:srgbClr val="595959"/>
                </a:solidFill>
              </a:rPr>
              <a:t>Are there any changing conditions?</a:t>
            </a:r>
          </a:p>
          <a:p>
            <a:pPr marL="285750" lvl="0" indent="-285750">
              <a:buClr>
                <a:schemeClr val="accent2"/>
              </a:buClr>
              <a:buSzPct val="100000"/>
              <a:buFont typeface="Arial" panose="020B0604020202020204" pitchFamily="34" charset="0"/>
              <a:buChar char="•"/>
            </a:pPr>
            <a:endParaRPr lang="en-CA" sz="1600" dirty="0"/>
          </a:p>
        </p:txBody>
      </p:sp>
      <p:grpSp>
        <p:nvGrpSpPr>
          <p:cNvPr id="17" name="Group 16"/>
          <p:cNvGrpSpPr/>
          <p:nvPr/>
        </p:nvGrpSpPr>
        <p:grpSpPr>
          <a:xfrm>
            <a:off x="2246638" y="4307482"/>
            <a:ext cx="4760971" cy="2314104"/>
            <a:chOff x="2246638" y="4307482"/>
            <a:chExt cx="4760971" cy="231410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091" y="4307482"/>
              <a:ext cx="4604518" cy="2187146"/>
            </a:xfrm>
            <a:prstGeom prst="rect">
              <a:avLst/>
            </a:prstGeom>
          </p:spPr>
        </p:pic>
        <p:sp>
          <p:nvSpPr>
            <p:cNvPr id="10" name="TextBox 9"/>
            <p:cNvSpPr txBox="1"/>
            <p:nvPr/>
          </p:nvSpPr>
          <p:spPr>
            <a:xfrm>
              <a:off x="2246638" y="4481497"/>
              <a:ext cx="312906" cy="369332"/>
            </a:xfrm>
            <a:prstGeom prst="rect">
              <a:avLst/>
            </a:prstGeom>
            <a:noFill/>
          </p:spPr>
          <p:txBody>
            <a:bodyPr wrap="none" rtlCol="0">
              <a:spAutoFit/>
            </a:bodyPr>
            <a:lstStyle/>
            <a:p>
              <a:r>
                <a:rPr lang="en-US" dirty="0">
                  <a:solidFill>
                    <a:schemeClr val="tx2"/>
                  </a:solidFill>
                </a:rPr>
                <a:t>a</a:t>
              </a:r>
            </a:p>
          </p:txBody>
        </p:sp>
        <p:sp>
          <p:nvSpPr>
            <p:cNvPr id="11" name="TextBox 10"/>
            <p:cNvSpPr txBox="1"/>
            <p:nvPr/>
          </p:nvSpPr>
          <p:spPr>
            <a:xfrm>
              <a:off x="4009535" y="4481497"/>
              <a:ext cx="312906" cy="369332"/>
            </a:xfrm>
            <a:prstGeom prst="rect">
              <a:avLst/>
            </a:prstGeom>
            <a:noFill/>
          </p:spPr>
          <p:txBody>
            <a:bodyPr wrap="none" rtlCol="0">
              <a:spAutoFit/>
            </a:bodyPr>
            <a:lstStyle/>
            <a:p>
              <a:r>
                <a:rPr lang="en-US">
                  <a:solidFill>
                    <a:schemeClr val="tx2"/>
                  </a:solidFill>
                </a:rPr>
                <a:t>b</a:t>
              </a:r>
              <a:endParaRPr lang="en-US" dirty="0">
                <a:solidFill>
                  <a:schemeClr val="tx2"/>
                </a:solidFill>
              </a:endParaRPr>
            </a:p>
          </p:txBody>
        </p:sp>
        <p:sp>
          <p:nvSpPr>
            <p:cNvPr id="13" name="TextBox 12"/>
            <p:cNvSpPr txBox="1"/>
            <p:nvPr/>
          </p:nvSpPr>
          <p:spPr>
            <a:xfrm>
              <a:off x="5442919" y="4481497"/>
              <a:ext cx="300082" cy="369332"/>
            </a:xfrm>
            <a:prstGeom prst="rect">
              <a:avLst/>
            </a:prstGeom>
            <a:noFill/>
          </p:spPr>
          <p:txBody>
            <a:bodyPr wrap="none" rtlCol="0">
              <a:spAutoFit/>
            </a:bodyPr>
            <a:lstStyle/>
            <a:p>
              <a:r>
                <a:rPr lang="en-US" dirty="0">
                  <a:solidFill>
                    <a:schemeClr val="tx2"/>
                  </a:solidFill>
                </a:rPr>
                <a:t>c</a:t>
              </a:r>
            </a:p>
          </p:txBody>
        </p:sp>
        <p:sp>
          <p:nvSpPr>
            <p:cNvPr id="7" name="TextBox 6"/>
            <p:cNvSpPr txBox="1"/>
            <p:nvPr/>
          </p:nvSpPr>
          <p:spPr>
            <a:xfrm>
              <a:off x="2501947" y="6356128"/>
              <a:ext cx="1173719" cy="253916"/>
            </a:xfrm>
            <a:prstGeom prst="rect">
              <a:avLst/>
            </a:prstGeom>
            <a:noFill/>
          </p:spPr>
          <p:txBody>
            <a:bodyPr wrap="none" rtlCol="0">
              <a:spAutoFit/>
            </a:bodyPr>
            <a:lstStyle/>
            <a:p>
              <a:r>
                <a:rPr lang="en-US" sz="1050" dirty="0"/>
                <a:t>Center of gravity</a:t>
              </a:r>
            </a:p>
          </p:txBody>
        </p:sp>
        <p:sp>
          <p:nvSpPr>
            <p:cNvPr id="14" name="TextBox 13"/>
            <p:cNvSpPr txBox="1"/>
            <p:nvPr/>
          </p:nvSpPr>
          <p:spPr>
            <a:xfrm>
              <a:off x="4106161" y="6356128"/>
              <a:ext cx="1173719" cy="253916"/>
            </a:xfrm>
            <a:prstGeom prst="rect">
              <a:avLst/>
            </a:prstGeom>
            <a:noFill/>
          </p:spPr>
          <p:txBody>
            <a:bodyPr wrap="none" rtlCol="0">
              <a:spAutoFit/>
            </a:bodyPr>
            <a:lstStyle/>
            <a:p>
              <a:r>
                <a:rPr lang="en-US" sz="1050" dirty="0"/>
                <a:t>Center of gravity</a:t>
              </a:r>
            </a:p>
          </p:txBody>
        </p:sp>
        <p:sp>
          <p:nvSpPr>
            <p:cNvPr id="15" name="TextBox 14"/>
            <p:cNvSpPr txBox="1"/>
            <p:nvPr/>
          </p:nvSpPr>
          <p:spPr>
            <a:xfrm>
              <a:off x="5693573" y="6367670"/>
              <a:ext cx="1173719" cy="253916"/>
            </a:xfrm>
            <a:prstGeom prst="rect">
              <a:avLst/>
            </a:prstGeom>
            <a:noFill/>
          </p:spPr>
          <p:txBody>
            <a:bodyPr wrap="none" rtlCol="0">
              <a:spAutoFit/>
            </a:bodyPr>
            <a:lstStyle/>
            <a:p>
              <a:r>
                <a:rPr lang="en-US" sz="1050" dirty="0"/>
                <a:t>Center of gravity</a:t>
              </a:r>
            </a:p>
          </p:txBody>
        </p:sp>
      </p:grpSp>
    </p:spTree>
    <p:extLst>
      <p:ext uri="{BB962C8B-B14F-4D97-AF65-F5344CB8AC3E}">
        <p14:creationId xmlns:p14="http://schemas.microsoft.com/office/powerpoint/2010/main" val="239429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205E6-0D8F-4FE6-AE74-F8DC77F0BF6E}" type="slidenum">
              <a:rPr lang="en-CA" smtClean="0"/>
              <a:pPr/>
              <a:t>12</a:t>
            </a:fld>
            <a:endParaRPr lang="en-CA" dirty="0"/>
          </a:p>
        </p:txBody>
      </p:sp>
      <p:sp>
        <p:nvSpPr>
          <p:cNvPr id="3" name="AutoShape 2" descr="https://hlpe3531biomechanicssurfing.files.wordpress.com/2015/06/figure-1.png">
            <a:hlinkClick r:id="rId3"/>
          </p:cNvPr>
          <p:cNvSpPr>
            <a:spLocks noChangeAspect="1" noChangeArrowheads="1"/>
          </p:cNvSpPr>
          <p:nvPr/>
        </p:nvSpPr>
        <p:spPr bwMode="auto">
          <a:xfrm>
            <a:off x="155575" y="-1064079"/>
            <a:ext cx="3810000" cy="279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Title 1"/>
          <p:cNvSpPr txBox="1">
            <a:spLocks/>
          </p:cNvSpPr>
          <p:nvPr/>
        </p:nvSpPr>
        <p:spPr>
          <a:xfrm>
            <a:off x="683568" y="468000"/>
            <a:ext cx="7776864"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US" dirty="0"/>
              <a:t>Safe Work Practices: Base of Support</a:t>
            </a:r>
          </a:p>
        </p:txBody>
      </p:sp>
      <p:sp>
        <p:nvSpPr>
          <p:cNvPr id="9" name="Text Placeholder 7"/>
          <p:cNvSpPr txBox="1">
            <a:spLocks/>
          </p:cNvSpPr>
          <p:nvPr/>
        </p:nvSpPr>
        <p:spPr>
          <a:xfrm>
            <a:off x="683568" y="1392621"/>
            <a:ext cx="7776864" cy="2896349"/>
          </a:xfrm>
          <a:prstGeom prst="rect">
            <a:avLst/>
          </a:prstGeom>
        </p:spPr>
        <p:txBody>
          <a:bodyPr/>
          <a:lstStyle>
            <a:lvl1pPr marL="0" indent="0" algn="l" defTabSz="914400" rtl="0" eaLnBrk="1" latinLnBrk="0" hangingPunct="1">
              <a:lnSpc>
                <a:spcPts val="2200"/>
              </a:lnSpc>
              <a:spcBef>
                <a:spcPts val="600"/>
              </a:spcBef>
              <a:spcAft>
                <a:spcPts val="600"/>
              </a:spcAft>
              <a:buClr>
                <a:schemeClr val="bg1"/>
              </a:buClr>
              <a:buSzPct val="25000"/>
              <a:buFont typeface="Arial"/>
              <a:buChar char="›"/>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Char char="•"/>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600" dirty="0">
                <a:solidFill>
                  <a:srgbClr val="595959"/>
                </a:solidFill>
              </a:rPr>
              <a:t>Maintain a comfortable </a:t>
            </a:r>
            <a:r>
              <a:rPr lang="en-US" sz="1600" b="1" dirty="0">
                <a:solidFill>
                  <a:srgbClr val="595959"/>
                </a:solidFill>
              </a:rPr>
              <a:t>base of support.</a:t>
            </a:r>
            <a:r>
              <a:rPr lang="en-US" sz="1600" dirty="0">
                <a:solidFill>
                  <a:srgbClr val="595959"/>
                </a:solidFill>
              </a:rPr>
              <a:t> A wider stance is recommended;</a:t>
            </a:r>
            <a:br>
              <a:rPr lang="en-US" sz="1600" dirty="0">
                <a:solidFill>
                  <a:srgbClr val="595959"/>
                </a:solidFill>
              </a:rPr>
            </a:br>
            <a:r>
              <a:rPr lang="en-US" sz="1600" dirty="0">
                <a:solidFill>
                  <a:srgbClr val="595959"/>
                </a:solidFill>
              </a:rPr>
              <a:t>this will provide you with maximum stability while lifting. </a:t>
            </a:r>
          </a:p>
          <a:p>
            <a:pPr marL="342900" indent="-342900">
              <a:lnSpc>
                <a:spcPts val="1800"/>
              </a:lnSpc>
              <a:buClr>
                <a:schemeClr val="accent2"/>
              </a:buClr>
              <a:buSzPct val="100000"/>
              <a:buFont typeface="+mj-lt"/>
              <a:buAutoNum type="arabicPeriod"/>
            </a:pPr>
            <a:r>
              <a:rPr lang="en-US" sz="1600" dirty="0">
                <a:solidFill>
                  <a:srgbClr val="595959"/>
                </a:solidFill>
              </a:rPr>
              <a:t>Keep your feet apart</a:t>
            </a:r>
          </a:p>
          <a:p>
            <a:pPr marL="342900" indent="-342900">
              <a:lnSpc>
                <a:spcPts val="1800"/>
              </a:lnSpc>
              <a:buClr>
                <a:schemeClr val="accent2"/>
              </a:buClr>
              <a:buSzPct val="100000"/>
              <a:buFont typeface="+mj-lt"/>
              <a:buAutoNum type="arabicPeriod"/>
            </a:pPr>
            <a:r>
              <a:rPr lang="en-US" sz="1600" dirty="0">
                <a:solidFill>
                  <a:srgbClr val="595959"/>
                </a:solidFill>
              </a:rPr>
              <a:t>Place one foot slightly ahead of the other</a:t>
            </a:r>
          </a:p>
          <a:p>
            <a:pPr marL="342900" indent="-342900">
              <a:lnSpc>
                <a:spcPts val="1800"/>
              </a:lnSpc>
              <a:buClr>
                <a:schemeClr val="accent2"/>
              </a:buClr>
              <a:buSzPct val="100000"/>
              <a:buFont typeface="+mj-lt"/>
              <a:buAutoNum type="arabicPeriod"/>
            </a:pPr>
            <a:r>
              <a:rPr lang="en-US" sz="1600" dirty="0">
                <a:solidFill>
                  <a:srgbClr val="595959"/>
                </a:solidFill>
              </a:rPr>
              <a:t>Flex your knees to absorb jolts</a:t>
            </a:r>
          </a:p>
          <a:p>
            <a:pPr marL="342900" indent="-342900">
              <a:lnSpc>
                <a:spcPts val="1800"/>
              </a:lnSpc>
              <a:buClr>
                <a:schemeClr val="accent2"/>
              </a:buClr>
              <a:buSzPct val="100000"/>
              <a:buFont typeface="+mj-lt"/>
              <a:buAutoNum type="arabicPeriod"/>
            </a:pPr>
            <a:r>
              <a:rPr lang="en-US" sz="1600" dirty="0">
                <a:solidFill>
                  <a:srgbClr val="595959"/>
                </a:solidFill>
              </a:rPr>
              <a:t>Turn with your feet during a lift, not at the waist, to maintain your stability</a:t>
            </a:r>
          </a:p>
          <a:p>
            <a:pPr marL="342900" indent="-342900">
              <a:lnSpc>
                <a:spcPts val="1800"/>
              </a:lnSpc>
              <a:buClr>
                <a:schemeClr val="accent2"/>
              </a:buClr>
              <a:buSzPct val="100000"/>
              <a:buFont typeface="+mj-lt"/>
              <a:buAutoNum type="arabicPeriod"/>
            </a:pPr>
            <a:r>
              <a:rPr lang="en-US" sz="1600" dirty="0">
                <a:solidFill>
                  <a:srgbClr val="595959"/>
                </a:solidFill>
              </a:rPr>
              <a:t>Avoid tight clothing or unsuitable footwear that may make the lift difficult.</a:t>
            </a:r>
          </a:p>
          <a:p>
            <a:pPr marL="285750" indent="-285750">
              <a:buClr>
                <a:schemeClr val="accent2"/>
              </a:buClr>
              <a:buSzPct val="100000"/>
              <a:buFont typeface="Arial" panose="020B0604020202020204" pitchFamily="34" charset="0"/>
              <a:buChar char="•"/>
            </a:pPr>
            <a:endParaRPr lang="en-CA"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486" y="4074728"/>
            <a:ext cx="3789406" cy="2368378"/>
          </a:xfrm>
          <a:prstGeom prst="rect">
            <a:avLst/>
          </a:prstGeom>
        </p:spPr>
      </p:pic>
      <p:sp>
        <p:nvSpPr>
          <p:cNvPr id="11" name="TextBox 10"/>
          <p:cNvSpPr txBox="1"/>
          <p:nvPr/>
        </p:nvSpPr>
        <p:spPr>
          <a:xfrm>
            <a:off x="4786183" y="6362185"/>
            <a:ext cx="567784" cy="253916"/>
          </a:xfrm>
          <a:prstGeom prst="rect">
            <a:avLst/>
          </a:prstGeom>
          <a:noFill/>
        </p:spPr>
        <p:txBody>
          <a:bodyPr wrap="none" rtlCol="0">
            <a:spAutoFit/>
          </a:bodyPr>
          <a:lstStyle/>
          <a:p>
            <a:r>
              <a:rPr lang="en-US" sz="1050"/>
              <a:t>Stable</a:t>
            </a:r>
            <a:endParaRPr lang="en-US" sz="1050" dirty="0"/>
          </a:p>
        </p:txBody>
      </p:sp>
      <p:sp>
        <p:nvSpPr>
          <p:cNvPr id="12" name="TextBox 11"/>
          <p:cNvSpPr txBox="1"/>
          <p:nvPr/>
        </p:nvSpPr>
        <p:spPr>
          <a:xfrm>
            <a:off x="6763264" y="6362185"/>
            <a:ext cx="889987" cy="253916"/>
          </a:xfrm>
          <a:prstGeom prst="rect">
            <a:avLst/>
          </a:prstGeom>
          <a:noFill/>
        </p:spPr>
        <p:txBody>
          <a:bodyPr wrap="none" rtlCol="0">
            <a:spAutoFit/>
          </a:bodyPr>
          <a:lstStyle/>
          <a:p>
            <a:r>
              <a:rPr lang="en-US" sz="1050" dirty="0"/>
              <a:t>More stable</a:t>
            </a:r>
          </a:p>
        </p:txBody>
      </p:sp>
    </p:spTree>
    <p:extLst>
      <p:ext uri="{BB962C8B-B14F-4D97-AF65-F5344CB8AC3E}">
        <p14:creationId xmlns:p14="http://schemas.microsoft.com/office/powerpoint/2010/main" val="103831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13</a:t>
            </a:fld>
            <a:endParaRPr lang="en-CA" dirty="0"/>
          </a:p>
        </p:txBody>
      </p:sp>
      <p:sp>
        <p:nvSpPr>
          <p:cNvPr id="6" name="Title 1"/>
          <p:cNvSpPr txBox="1">
            <a:spLocks/>
          </p:cNvSpPr>
          <p:nvPr/>
        </p:nvSpPr>
        <p:spPr>
          <a:xfrm>
            <a:off x="683568" y="468000"/>
            <a:ext cx="7776864"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US" dirty="0"/>
              <a:t>Safe Work Practices: Body Alignment</a:t>
            </a:r>
          </a:p>
        </p:txBody>
      </p:sp>
      <p:sp>
        <p:nvSpPr>
          <p:cNvPr id="8" name="Text Placeholder 7"/>
          <p:cNvSpPr txBox="1">
            <a:spLocks/>
          </p:cNvSpPr>
          <p:nvPr/>
        </p:nvSpPr>
        <p:spPr>
          <a:xfrm>
            <a:off x="683568" y="1430721"/>
            <a:ext cx="7776864" cy="2896349"/>
          </a:xfrm>
          <a:prstGeom prst="rect">
            <a:avLst/>
          </a:prstGeom>
        </p:spPr>
        <p:txBody>
          <a:bodyPr/>
          <a:lstStyle>
            <a:lvl1pPr marL="0" indent="0" algn="l" defTabSz="914400" rtl="0" eaLnBrk="1" latinLnBrk="0" hangingPunct="1">
              <a:lnSpc>
                <a:spcPts val="2200"/>
              </a:lnSpc>
              <a:spcBef>
                <a:spcPts val="600"/>
              </a:spcBef>
              <a:spcAft>
                <a:spcPts val="600"/>
              </a:spcAft>
              <a:buClr>
                <a:schemeClr val="bg1"/>
              </a:buClr>
              <a:buSzPct val="25000"/>
              <a:buFont typeface="Arial"/>
              <a:buChar char="›"/>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Char char="•"/>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595959"/>
                </a:solidFill>
              </a:rPr>
              <a:t>Maintain proper </a:t>
            </a:r>
            <a:r>
              <a:rPr lang="en-US" sz="1600" b="1" dirty="0">
                <a:solidFill>
                  <a:srgbClr val="595959"/>
                </a:solidFill>
              </a:rPr>
              <a:t>Body Alignment </a:t>
            </a:r>
            <a:r>
              <a:rPr lang="en-US" sz="1600" dirty="0">
                <a:solidFill>
                  <a:srgbClr val="595959"/>
                </a:solidFill>
              </a:rPr>
              <a:t>while working: </a:t>
            </a:r>
          </a:p>
          <a:p>
            <a:pPr marL="342900" indent="-342900">
              <a:lnSpc>
                <a:spcPts val="1800"/>
              </a:lnSpc>
              <a:buClr>
                <a:schemeClr val="accent2"/>
              </a:buClr>
              <a:buSzPct val="100000"/>
              <a:buFont typeface="+mj-lt"/>
              <a:buAutoNum type="arabicPeriod"/>
            </a:pPr>
            <a:r>
              <a:rPr lang="en-US" sz="1600" dirty="0">
                <a:solidFill>
                  <a:srgbClr val="595959"/>
                </a:solidFill>
              </a:rPr>
              <a:t>Try to keep body in neutral position</a:t>
            </a:r>
          </a:p>
          <a:p>
            <a:pPr marL="342900" indent="-342900">
              <a:lnSpc>
                <a:spcPts val="1800"/>
              </a:lnSpc>
              <a:buClr>
                <a:schemeClr val="accent2"/>
              </a:buClr>
              <a:buSzPct val="100000"/>
              <a:buFont typeface="+mj-lt"/>
              <a:buAutoNum type="arabicPeriod"/>
            </a:pPr>
            <a:r>
              <a:rPr lang="en-US" sz="1600" dirty="0">
                <a:solidFill>
                  <a:srgbClr val="595959"/>
                </a:solidFill>
              </a:rPr>
              <a:t>Avoid awkward positions</a:t>
            </a:r>
          </a:p>
          <a:p>
            <a:pPr marL="342900" indent="-342900">
              <a:lnSpc>
                <a:spcPts val="1800"/>
              </a:lnSpc>
              <a:buClr>
                <a:schemeClr val="accent2"/>
              </a:buClr>
              <a:buSzPct val="100000"/>
              <a:buFont typeface="+mj-lt"/>
              <a:buAutoNum type="arabicPeriod"/>
            </a:pPr>
            <a:r>
              <a:rPr lang="en-US" sz="1600" dirty="0">
                <a:solidFill>
                  <a:srgbClr val="595959"/>
                </a:solidFill>
              </a:rPr>
              <a:t>Take micro-breaks and the time to stretch</a:t>
            </a:r>
            <a:br>
              <a:rPr lang="en-US" sz="1600" dirty="0">
                <a:solidFill>
                  <a:srgbClr val="595959"/>
                </a:solidFill>
              </a:rPr>
            </a:br>
            <a:r>
              <a:rPr lang="en-US" sz="1600" dirty="0">
                <a:solidFill>
                  <a:srgbClr val="595959"/>
                </a:solidFill>
              </a:rPr>
              <a:t>throughout the day</a:t>
            </a:r>
          </a:p>
          <a:p>
            <a:pPr marL="342900" indent="-342900">
              <a:lnSpc>
                <a:spcPts val="1800"/>
              </a:lnSpc>
              <a:buClr>
                <a:schemeClr val="accent2"/>
              </a:buClr>
              <a:buSzPct val="100000"/>
              <a:buFont typeface="+mj-lt"/>
              <a:buAutoNum type="arabicPeriod"/>
            </a:pPr>
            <a:r>
              <a:rPr lang="en-US" sz="1600" dirty="0">
                <a:solidFill>
                  <a:srgbClr val="595959"/>
                </a:solidFill>
              </a:rPr>
              <a:t>Avoid long term static posture</a:t>
            </a:r>
          </a:p>
          <a:p>
            <a:pPr marL="342900" indent="-342900">
              <a:lnSpc>
                <a:spcPts val="1800"/>
              </a:lnSpc>
              <a:buClr>
                <a:schemeClr val="accent2"/>
              </a:buClr>
              <a:buSzPct val="100000"/>
              <a:buFont typeface="+mj-lt"/>
              <a:buAutoNum type="arabicPeriod"/>
            </a:pPr>
            <a:r>
              <a:rPr lang="en-US" sz="1600" dirty="0">
                <a:solidFill>
                  <a:srgbClr val="595959"/>
                </a:solidFill>
              </a:rPr>
              <a:t>Avoid undue stress on joints</a:t>
            </a:r>
          </a:p>
          <a:p>
            <a:pPr marL="285750" indent="-285750">
              <a:buClr>
                <a:schemeClr val="accent2"/>
              </a:buClr>
              <a:buSzPct val="100000"/>
              <a:buFont typeface="Arial" panose="020B0604020202020204" pitchFamily="34" charset="0"/>
              <a:buChar char="•"/>
            </a:pPr>
            <a:endParaRPr lang="en-CA" sz="1600" dirty="0"/>
          </a:p>
        </p:txBody>
      </p:sp>
      <p:grpSp>
        <p:nvGrpSpPr>
          <p:cNvPr id="17" name="Group 16"/>
          <p:cNvGrpSpPr/>
          <p:nvPr/>
        </p:nvGrpSpPr>
        <p:grpSpPr>
          <a:xfrm>
            <a:off x="3783335" y="1503837"/>
            <a:ext cx="5143053" cy="4913827"/>
            <a:chOff x="3783335" y="1503837"/>
            <a:chExt cx="5143053" cy="491382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572" y="1503837"/>
              <a:ext cx="4249816" cy="4722017"/>
            </a:xfrm>
            <a:prstGeom prst="rect">
              <a:avLst/>
            </a:prstGeom>
          </p:spPr>
        </p:pic>
        <p:sp>
          <p:nvSpPr>
            <p:cNvPr id="11" name="Rectangle 10"/>
            <p:cNvSpPr/>
            <p:nvPr/>
          </p:nvSpPr>
          <p:spPr>
            <a:xfrm>
              <a:off x="5370479" y="2335861"/>
              <a:ext cx="893237" cy="523220"/>
            </a:xfrm>
            <a:prstGeom prst="rect">
              <a:avLst/>
            </a:prstGeom>
          </p:spPr>
          <p:txBody>
            <a:bodyPr wrap="square">
              <a:spAutoFit/>
            </a:bodyPr>
            <a:lstStyle/>
            <a:p>
              <a:pPr algn="r">
                <a:buSzPts val="400"/>
                <a:buFont typeface="Arial" charset="0"/>
                <a:buChar char="›"/>
              </a:pPr>
              <a:r>
                <a:rPr lang="en-US" sz="1400" b="1" dirty="0">
                  <a:solidFill>
                    <a:srgbClr val="58595B"/>
                  </a:solidFill>
                  <a:latin typeface="Arial" charset="0"/>
                </a:rPr>
                <a:t>Neutral</a:t>
              </a:r>
            </a:p>
            <a:p>
              <a:pPr algn="r">
                <a:buSzPts val="400"/>
                <a:buFont typeface="Arial" charset="0"/>
                <a:buChar char="›"/>
              </a:pPr>
              <a:r>
                <a:rPr lang="en-US" sz="1400" b="1" dirty="0">
                  <a:solidFill>
                    <a:srgbClr val="58595B"/>
                  </a:solidFill>
                  <a:latin typeface="Arial" charset="0"/>
                </a:rPr>
                <a:t>Posture</a:t>
              </a:r>
              <a:endParaRPr lang="en-US" sz="1400" dirty="0">
                <a:solidFill>
                  <a:srgbClr val="58595B"/>
                </a:solidFill>
                <a:latin typeface="Arial" charset="0"/>
              </a:endParaRPr>
            </a:p>
          </p:txBody>
        </p:sp>
        <p:sp>
          <p:nvSpPr>
            <p:cNvPr id="12" name="Rectangle 11"/>
            <p:cNvSpPr/>
            <p:nvPr/>
          </p:nvSpPr>
          <p:spPr>
            <a:xfrm>
              <a:off x="3783335" y="4742299"/>
              <a:ext cx="981046" cy="523220"/>
            </a:xfrm>
            <a:prstGeom prst="rect">
              <a:avLst/>
            </a:prstGeom>
          </p:spPr>
          <p:txBody>
            <a:bodyPr wrap="square">
              <a:spAutoFit/>
            </a:bodyPr>
            <a:lstStyle/>
            <a:p>
              <a:pPr algn="r">
                <a:buSzPts val="400"/>
                <a:buFont typeface="Arial" charset="0"/>
                <a:buChar char="›"/>
              </a:pPr>
              <a:r>
                <a:rPr lang="en-US" sz="1400" b="1">
                  <a:solidFill>
                    <a:srgbClr val="58595B"/>
                  </a:solidFill>
                  <a:latin typeface="Arial" charset="0"/>
                </a:rPr>
                <a:t>Awkward</a:t>
              </a:r>
              <a:endParaRPr lang="en-US" sz="1400" b="1" dirty="0">
                <a:solidFill>
                  <a:srgbClr val="58595B"/>
                </a:solidFill>
                <a:latin typeface="Arial" charset="0"/>
              </a:endParaRPr>
            </a:p>
            <a:p>
              <a:pPr algn="r">
                <a:buSzPts val="400"/>
                <a:buFont typeface="Arial" charset="0"/>
                <a:buChar char="›"/>
              </a:pPr>
              <a:r>
                <a:rPr lang="en-US" sz="1400" b="1" dirty="0">
                  <a:solidFill>
                    <a:srgbClr val="58595B"/>
                  </a:solidFill>
                  <a:latin typeface="Arial" charset="0"/>
                </a:rPr>
                <a:t>Posture</a:t>
              </a:r>
              <a:endParaRPr lang="en-US" sz="1400" dirty="0">
                <a:solidFill>
                  <a:srgbClr val="58595B"/>
                </a:solidFill>
                <a:latin typeface="Arial" charset="0"/>
              </a:endParaRPr>
            </a:p>
          </p:txBody>
        </p:sp>
        <p:sp>
          <p:nvSpPr>
            <p:cNvPr id="13" name="TextBox 12"/>
            <p:cNvSpPr txBox="1"/>
            <p:nvPr/>
          </p:nvSpPr>
          <p:spPr>
            <a:xfrm>
              <a:off x="4764381" y="6163748"/>
              <a:ext cx="1099981" cy="253916"/>
            </a:xfrm>
            <a:prstGeom prst="rect">
              <a:avLst/>
            </a:prstGeom>
            <a:noFill/>
          </p:spPr>
          <p:txBody>
            <a:bodyPr wrap="none" rtlCol="0">
              <a:spAutoFit/>
            </a:bodyPr>
            <a:lstStyle/>
            <a:p>
              <a:r>
                <a:rPr lang="en-US" sz="1050" dirty="0"/>
                <a:t>Back extension</a:t>
              </a:r>
            </a:p>
          </p:txBody>
        </p:sp>
        <p:sp>
          <p:nvSpPr>
            <p:cNvPr id="14" name="TextBox 13"/>
            <p:cNvSpPr txBox="1"/>
            <p:nvPr/>
          </p:nvSpPr>
          <p:spPr>
            <a:xfrm>
              <a:off x="6016007" y="6163748"/>
              <a:ext cx="957313" cy="253916"/>
            </a:xfrm>
            <a:prstGeom prst="rect">
              <a:avLst/>
            </a:prstGeom>
            <a:noFill/>
          </p:spPr>
          <p:txBody>
            <a:bodyPr wrap="none" rtlCol="0">
              <a:spAutoFit/>
            </a:bodyPr>
            <a:lstStyle/>
            <a:p>
              <a:r>
                <a:rPr lang="en-US" sz="1050"/>
                <a:t>Back Flexion</a:t>
              </a:r>
              <a:endParaRPr lang="en-US" sz="1050" dirty="0"/>
            </a:p>
          </p:txBody>
        </p:sp>
        <p:sp>
          <p:nvSpPr>
            <p:cNvPr id="15" name="TextBox 14"/>
            <p:cNvSpPr txBox="1"/>
            <p:nvPr/>
          </p:nvSpPr>
          <p:spPr>
            <a:xfrm>
              <a:off x="7342944" y="6163748"/>
              <a:ext cx="1132041" cy="253916"/>
            </a:xfrm>
            <a:prstGeom prst="rect">
              <a:avLst/>
            </a:prstGeom>
            <a:noFill/>
          </p:spPr>
          <p:txBody>
            <a:bodyPr wrap="none" rtlCol="0">
              <a:spAutoFit/>
            </a:bodyPr>
            <a:lstStyle/>
            <a:p>
              <a:r>
                <a:rPr lang="en-US" sz="1050" dirty="0"/>
                <a:t>Lateral Bending</a:t>
              </a:r>
            </a:p>
          </p:txBody>
        </p:sp>
      </p:grpSp>
    </p:spTree>
    <p:extLst>
      <p:ext uri="{BB962C8B-B14F-4D97-AF65-F5344CB8AC3E}">
        <p14:creationId xmlns:p14="http://schemas.microsoft.com/office/powerpoint/2010/main" val="61978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6608" y="1241691"/>
            <a:ext cx="3744410" cy="3106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35513" y="3493827"/>
            <a:ext cx="1990262" cy="22594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Title 13"/>
          <p:cNvSpPr>
            <a:spLocks noGrp="1"/>
          </p:cNvSpPr>
          <p:nvPr>
            <p:ph type="title"/>
          </p:nvPr>
        </p:nvSpPr>
        <p:spPr/>
        <p:txBody>
          <a:bodyPr/>
          <a:lstStyle/>
          <a:p>
            <a:r>
              <a:rPr lang="en-US" dirty="0"/>
              <a:t>Safe Work Practices: Static Postures</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14</a:t>
            </a:fld>
            <a:endParaRPr lang="en-CA" dirty="0"/>
          </a:p>
        </p:txBody>
      </p:sp>
      <p:sp>
        <p:nvSpPr>
          <p:cNvPr id="16" name="Content Placeholder 15"/>
          <p:cNvSpPr>
            <a:spLocks noGrp="1"/>
          </p:cNvSpPr>
          <p:nvPr>
            <p:ph sz="quarter" idx="14"/>
          </p:nvPr>
        </p:nvSpPr>
        <p:spPr>
          <a:xfrm>
            <a:off x="4735513" y="1241691"/>
            <a:ext cx="3737621" cy="1459867"/>
          </a:xfrm>
        </p:spPr>
        <p:txBody>
          <a:bodyPr/>
          <a:lstStyle/>
          <a:p>
            <a:r>
              <a:rPr lang="en-US" sz="1500" dirty="0">
                <a:solidFill>
                  <a:srgbClr val="595959"/>
                </a:solidFill>
              </a:rPr>
              <a:t>Static posture refers to physical exertion in which the same position is held throughout the task. This type of exertion puts increased force on the muscles which contributes to fatigue and MMH injuries. </a:t>
            </a:r>
          </a:p>
          <a:p>
            <a:endParaRPr lang="en-US" sz="1500" dirty="0">
              <a:solidFill>
                <a:srgbClr val="595959"/>
              </a:solidFill>
            </a:endParaRPr>
          </a:p>
        </p:txBody>
      </p:sp>
      <p:sp>
        <p:nvSpPr>
          <p:cNvPr id="11" name="Rectangle 10"/>
          <p:cNvSpPr/>
          <p:nvPr/>
        </p:nvSpPr>
        <p:spPr>
          <a:xfrm>
            <a:off x="6794714" y="3493827"/>
            <a:ext cx="1990262" cy="2259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p:cNvSpPr/>
          <p:nvPr/>
        </p:nvSpPr>
        <p:spPr>
          <a:xfrm>
            <a:off x="6886911" y="3666169"/>
            <a:ext cx="1866513" cy="1938992"/>
          </a:xfrm>
          <a:prstGeom prst="rect">
            <a:avLst/>
          </a:prstGeom>
        </p:spPr>
        <p:txBody>
          <a:bodyPr wrap="square">
            <a:spAutoFit/>
          </a:bodyPr>
          <a:lstStyle/>
          <a:p>
            <a:r>
              <a:rPr lang="en-US" sz="1500" dirty="0">
                <a:solidFill>
                  <a:schemeClr val="accent1"/>
                </a:solidFill>
              </a:rPr>
              <a:t>If a static posture must be maintained for extended periods of time, micro-breaks and stretching every 2hrs is highly recommended.</a:t>
            </a:r>
          </a:p>
        </p:txBody>
      </p:sp>
      <p:sp>
        <p:nvSpPr>
          <p:cNvPr id="13" name="Rectangle 12"/>
          <p:cNvSpPr/>
          <p:nvPr/>
        </p:nvSpPr>
        <p:spPr>
          <a:xfrm>
            <a:off x="5219475" y="2991123"/>
            <a:ext cx="2600693" cy="307777"/>
          </a:xfrm>
          <a:prstGeom prst="rect">
            <a:avLst/>
          </a:prstGeom>
        </p:spPr>
        <p:txBody>
          <a:bodyPr wrap="square">
            <a:spAutoFit/>
          </a:bodyPr>
          <a:lstStyle/>
          <a:p>
            <a:pPr algn="ctr">
              <a:buSzPts val="400"/>
              <a:buFont typeface="Arial" charset="0"/>
              <a:buChar char="›"/>
            </a:pPr>
            <a:r>
              <a:rPr lang="en-US" sz="1400" b="1" dirty="0">
                <a:solidFill>
                  <a:srgbClr val="58595B"/>
                </a:solidFill>
                <a:latin typeface="Arial" charset="0"/>
              </a:rPr>
              <a:t>Recommended Limits</a:t>
            </a:r>
          </a:p>
        </p:txBody>
      </p:sp>
      <p:sp>
        <p:nvSpPr>
          <p:cNvPr id="3" name="TextBox 2"/>
          <p:cNvSpPr txBox="1"/>
          <p:nvPr/>
        </p:nvSpPr>
        <p:spPr>
          <a:xfrm>
            <a:off x="8420669" y="3555242"/>
            <a:ext cx="184731" cy="369332"/>
          </a:xfrm>
          <a:prstGeom prst="rect">
            <a:avLst/>
          </a:prstGeom>
          <a:noFill/>
        </p:spPr>
        <p:txBody>
          <a:bodyPr wrap="none" rtlCol="0">
            <a:spAutoFit/>
          </a:bodyPr>
          <a:lstStyle/>
          <a:p>
            <a:endParaRPr lang="en-US" dirty="0"/>
          </a:p>
        </p:txBody>
      </p:sp>
      <p:sp>
        <p:nvSpPr>
          <p:cNvPr id="5" name="TextBox 4"/>
          <p:cNvSpPr txBox="1"/>
          <p:nvPr/>
        </p:nvSpPr>
        <p:spPr>
          <a:xfrm>
            <a:off x="4920133" y="3514299"/>
            <a:ext cx="1621021" cy="2133918"/>
          </a:xfrm>
          <a:prstGeom prst="rect">
            <a:avLst/>
          </a:prstGeom>
          <a:noFill/>
        </p:spPr>
        <p:txBody>
          <a:bodyPr wrap="none" rtlCol="0">
            <a:spAutoFit/>
          </a:bodyPr>
          <a:lstStyle/>
          <a:p>
            <a:pPr algn="ctr">
              <a:spcAft>
                <a:spcPts val="1000"/>
              </a:spcAft>
            </a:pPr>
            <a:r>
              <a:rPr lang="en-US" sz="1600" b="1" dirty="0">
                <a:solidFill>
                  <a:schemeClr val="bg1"/>
                </a:solidFill>
                <a:ea typeface="Calibri"/>
                <a:cs typeface="Times New Roman"/>
              </a:rPr>
              <a:t>Low Risk</a:t>
            </a:r>
            <a:br>
              <a:rPr lang="en-US" sz="1600" b="1" dirty="0">
                <a:solidFill>
                  <a:schemeClr val="bg1"/>
                </a:solidFill>
                <a:ea typeface="Calibri"/>
                <a:cs typeface="Times New Roman"/>
              </a:rPr>
            </a:br>
            <a:r>
              <a:rPr lang="en-US" sz="1600" b="1" dirty="0">
                <a:solidFill>
                  <a:schemeClr val="bg1"/>
                </a:solidFill>
                <a:ea typeface="Calibri"/>
                <a:cs typeface="Times New Roman"/>
              </a:rPr>
              <a:t>LIMIT</a:t>
            </a:r>
          </a:p>
          <a:p>
            <a:pPr algn="ctr">
              <a:spcAft>
                <a:spcPts val="1000"/>
              </a:spcAft>
            </a:pPr>
            <a:endParaRPr lang="en-US" sz="6600" dirty="0">
              <a:solidFill>
                <a:schemeClr val="bg1"/>
              </a:solidFill>
              <a:ea typeface="Calibri"/>
              <a:cs typeface="Times New Roman"/>
            </a:endParaRPr>
          </a:p>
          <a:p>
            <a:pPr algn="ctr">
              <a:spcAft>
                <a:spcPts val="1000"/>
              </a:spcAft>
            </a:pPr>
            <a:r>
              <a:rPr lang="en-US" b="1" dirty="0">
                <a:solidFill>
                  <a:schemeClr val="bg1"/>
                </a:solidFill>
                <a:ea typeface="Calibri"/>
                <a:cs typeface="Times New Roman"/>
              </a:rPr>
              <a:t>Hr. Rotations</a:t>
            </a:r>
            <a:endParaRPr lang="en-CA" sz="1600" dirty="0">
              <a:solidFill>
                <a:schemeClr val="bg1"/>
              </a:solidFill>
              <a:ea typeface="Calibri"/>
              <a:cs typeface="Times New Roman"/>
            </a:endParaRPr>
          </a:p>
        </p:txBody>
      </p:sp>
      <p:sp>
        <p:nvSpPr>
          <p:cNvPr id="6" name="TextBox 5"/>
          <p:cNvSpPr txBox="1"/>
          <p:nvPr/>
        </p:nvSpPr>
        <p:spPr>
          <a:xfrm>
            <a:off x="5325679" y="3863158"/>
            <a:ext cx="869149" cy="1569660"/>
          </a:xfrm>
          <a:prstGeom prst="rect">
            <a:avLst/>
          </a:prstGeom>
          <a:noFill/>
        </p:spPr>
        <p:txBody>
          <a:bodyPr wrap="none" rtlCol="0">
            <a:spAutoFit/>
          </a:bodyPr>
          <a:lstStyle/>
          <a:p>
            <a:r>
              <a:rPr lang="en-US" sz="9600" dirty="0">
                <a:solidFill>
                  <a:schemeClr val="bg1"/>
                </a:solidFill>
              </a:rPr>
              <a:t>2</a:t>
            </a:r>
          </a:p>
        </p:txBody>
      </p:sp>
      <p:pic>
        <p:nvPicPr>
          <p:cNvPr id="2" name="Picture 1"/>
          <p:cNvPicPr>
            <a:picLocks noChangeAspect="1"/>
          </p:cNvPicPr>
          <p:nvPr/>
        </p:nvPicPr>
        <p:blipFill>
          <a:blip r:embed="rId3" cstate="print"/>
          <a:stretch>
            <a:fillRect/>
          </a:stretch>
        </p:blipFill>
        <p:spPr>
          <a:xfrm>
            <a:off x="726573" y="1776841"/>
            <a:ext cx="946689" cy="532884"/>
          </a:xfrm>
          <a:prstGeom prst="rect">
            <a:avLst/>
          </a:prstGeom>
        </p:spPr>
      </p:pic>
      <p:pic>
        <p:nvPicPr>
          <p:cNvPr id="7" name="Picture 6"/>
          <p:cNvPicPr>
            <a:picLocks noChangeAspect="1"/>
          </p:cNvPicPr>
          <p:nvPr/>
        </p:nvPicPr>
        <p:blipFill>
          <a:blip r:embed="rId4" cstate="print"/>
          <a:stretch>
            <a:fillRect/>
          </a:stretch>
        </p:blipFill>
        <p:spPr>
          <a:xfrm>
            <a:off x="734223" y="2537098"/>
            <a:ext cx="941525" cy="716735"/>
          </a:xfrm>
          <a:prstGeom prst="rect">
            <a:avLst/>
          </a:prstGeom>
        </p:spPr>
      </p:pic>
      <p:pic>
        <p:nvPicPr>
          <p:cNvPr id="8" name="Picture 7"/>
          <p:cNvPicPr>
            <a:picLocks noChangeAspect="1"/>
          </p:cNvPicPr>
          <p:nvPr/>
        </p:nvPicPr>
        <p:blipFill>
          <a:blip r:embed="rId5" cstate="print"/>
          <a:stretch>
            <a:fillRect/>
          </a:stretch>
        </p:blipFill>
        <p:spPr>
          <a:xfrm>
            <a:off x="734223" y="3533879"/>
            <a:ext cx="941525" cy="626543"/>
          </a:xfrm>
          <a:prstGeom prst="rect">
            <a:avLst/>
          </a:prstGeom>
        </p:spPr>
      </p:pic>
      <p:pic>
        <p:nvPicPr>
          <p:cNvPr id="9" name="Picture 8"/>
          <p:cNvPicPr>
            <a:picLocks noChangeAspect="1"/>
          </p:cNvPicPr>
          <p:nvPr/>
        </p:nvPicPr>
        <p:blipFill>
          <a:blip r:embed="rId6" cstate="print"/>
          <a:stretch>
            <a:fillRect/>
          </a:stretch>
        </p:blipFill>
        <p:spPr>
          <a:xfrm>
            <a:off x="734223" y="4453591"/>
            <a:ext cx="941525" cy="672517"/>
          </a:xfrm>
          <a:prstGeom prst="rect">
            <a:avLst/>
          </a:prstGeom>
        </p:spPr>
      </p:pic>
      <p:pic>
        <p:nvPicPr>
          <p:cNvPr id="10" name="Picture 9"/>
          <p:cNvPicPr>
            <a:picLocks noChangeAspect="1"/>
          </p:cNvPicPr>
          <p:nvPr/>
        </p:nvPicPr>
        <p:blipFill>
          <a:blip r:embed="rId7" cstate="print"/>
          <a:stretch>
            <a:fillRect/>
          </a:stretch>
        </p:blipFill>
        <p:spPr>
          <a:xfrm>
            <a:off x="734223" y="5512727"/>
            <a:ext cx="946689" cy="703620"/>
          </a:xfrm>
          <a:prstGeom prst="rect">
            <a:avLst/>
          </a:prstGeom>
        </p:spPr>
      </p:pic>
      <p:sp>
        <p:nvSpPr>
          <p:cNvPr id="18" name="TextBox 17"/>
          <p:cNvSpPr txBox="1"/>
          <p:nvPr/>
        </p:nvSpPr>
        <p:spPr>
          <a:xfrm>
            <a:off x="732480" y="1552343"/>
            <a:ext cx="934871" cy="215444"/>
          </a:xfrm>
          <a:prstGeom prst="rect">
            <a:avLst/>
          </a:prstGeom>
          <a:noFill/>
        </p:spPr>
        <p:txBody>
          <a:bodyPr wrap="none" rtlCol="0">
            <a:spAutoFit/>
          </a:bodyPr>
          <a:lstStyle/>
          <a:p>
            <a:pPr algn="ctr"/>
            <a:r>
              <a:rPr lang="en-US" sz="800" dirty="0">
                <a:solidFill>
                  <a:schemeClr val="accent1"/>
                </a:solidFill>
              </a:rPr>
              <a:t>Holding arms up</a:t>
            </a:r>
          </a:p>
        </p:txBody>
      </p:sp>
      <p:sp>
        <p:nvSpPr>
          <p:cNvPr id="20" name="TextBox 19"/>
          <p:cNvSpPr txBox="1"/>
          <p:nvPr/>
        </p:nvSpPr>
        <p:spPr>
          <a:xfrm>
            <a:off x="732480" y="2315512"/>
            <a:ext cx="934871" cy="215444"/>
          </a:xfrm>
          <a:prstGeom prst="rect">
            <a:avLst/>
          </a:prstGeom>
          <a:noFill/>
        </p:spPr>
        <p:txBody>
          <a:bodyPr wrap="square" rtlCol="0">
            <a:spAutoFit/>
          </a:bodyPr>
          <a:lstStyle/>
          <a:p>
            <a:pPr algn="ctr"/>
            <a:r>
              <a:rPr lang="en-US" sz="800" dirty="0">
                <a:solidFill>
                  <a:schemeClr val="accent1"/>
                </a:solidFill>
              </a:rPr>
              <a:t>Bending over</a:t>
            </a:r>
          </a:p>
        </p:txBody>
      </p:sp>
      <p:sp>
        <p:nvSpPr>
          <p:cNvPr id="21" name="TextBox 20"/>
          <p:cNvSpPr txBox="1"/>
          <p:nvPr/>
        </p:nvSpPr>
        <p:spPr>
          <a:xfrm>
            <a:off x="732480" y="3310545"/>
            <a:ext cx="934871" cy="215444"/>
          </a:xfrm>
          <a:prstGeom prst="rect">
            <a:avLst/>
          </a:prstGeom>
          <a:noFill/>
        </p:spPr>
        <p:txBody>
          <a:bodyPr wrap="square" rtlCol="0">
            <a:spAutoFit/>
          </a:bodyPr>
          <a:lstStyle/>
          <a:p>
            <a:pPr algn="ctr"/>
            <a:r>
              <a:rPr lang="en-US" sz="800">
                <a:solidFill>
                  <a:schemeClr val="accent1"/>
                </a:solidFill>
              </a:rPr>
              <a:t>Squatting</a:t>
            </a:r>
            <a:endParaRPr lang="en-US" sz="800" dirty="0">
              <a:solidFill>
                <a:schemeClr val="accent1"/>
              </a:solidFill>
            </a:endParaRPr>
          </a:p>
        </p:txBody>
      </p:sp>
      <p:sp>
        <p:nvSpPr>
          <p:cNvPr id="22" name="TextBox 21"/>
          <p:cNvSpPr txBox="1"/>
          <p:nvPr/>
        </p:nvSpPr>
        <p:spPr>
          <a:xfrm>
            <a:off x="518213" y="4235216"/>
            <a:ext cx="1378708" cy="215444"/>
          </a:xfrm>
          <a:prstGeom prst="rect">
            <a:avLst/>
          </a:prstGeom>
          <a:noFill/>
        </p:spPr>
        <p:txBody>
          <a:bodyPr wrap="square" rtlCol="0">
            <a:spAutoFit/>
          </a:bodyPr>
          <a:lstStyle/>
          <a:p>
            <a:pPr algn="ctr"/>
            <a:r>
              <a:rPr lang="en-US" sz="800" dirty="0">
                <a:solidFill>
                  <a:schemeClr val="accent1"/>
                </a:solidFill>
              </a:rPr>
              <a:t>Standing Continuously</a:t>
            </a:r>
          </a:p>
        </p:txBody>
      </p:sp>
      <p:sp>
        <p:nvSpPr>
          <p:cNvPr id="23" name="TextBox 22"/>
          <p:cNvSpPr txBox="1"/>
          <p:nvPr/>
        </p:nvSpPr>
        <p:spPr>
          <a:xfrm>
            <a:off x="544178" y="5297283"/>
            <a:ext cx="1311473" cy="215444"/>
          </a:xfrm>
          <a:prstGeom prst="rect">
            <a:avLst/>
          </a:prstGeom>
          <a:noFill/>
        </p:spPr>
        <p:txBody>
          <a:bodyPr wrap="square" rtlCol="0">
            <a:spAutoFit/>
          </a:bodyPr>
          <a:lstStyle/>
          <a:p>
            <a:pPr algn="ctr"/>
            <a:r>
              <a:rPr lang="en-US" sz="800" dirty="0">
                <a:solidFill>
                  <a:schemeClr val="accent1"/>
                </a:solidFill>
              </a:rPr>
              <a:t>Sitting Continuously</a:t>
            </a:r>
          </a:p>
        </p:txBody>
      </p:sp>
      <p:sp>
        <p:nvSpPr>
          <p:cNvPr id="24" name="Rectangle 23"/>
          <p:cNvSpPr/>
          <p:nvPr/>
        </p:nvSpPr>
        <p:spPr>
          <a:xfrm>
            <a:off x="269701" y="1270626"/>
            <a:ext cx="1923535"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Pts val="400"/>
              <a:buFont typeface="Arial" charset="0"/>
              <a:buNone/>
              <a:tabLst/>
              <a:defRPr/>
            </a:pPr>
            <a:r>
              <a:rPr lang="en-US" sz="1000" b="1" dirty="0">
                <a:solidFill>
                  <a:schemeClr val="bg1"/>
                </a:solidFill>
                <a:latin typeface="Arial" charset="0"/>
              </a:rPr>
              <a:t>Risk Factors</a:t>
            </a:r>
            <a:endParaRPr lang="en-US" sz="1000" dirty="0">
              <a:solidFill>
                <a:schemeClr val="bg1"/>
              </a:solidFill>
              <a:latin typeface="Arial" charset="0"/>
            </a:endParaRPr>
          </a:p>
        </p:txBody>
      </p:sp>
      <p:sp>
        <p:nvSpPr>
          <p:cNvPr id="25" name="Rectangle 24"/>
          <p:cNvSpPr/>
          <p:nvPr/>
        </p:nvSpPr>
        <p:spPr>
          <a:xfrm>
            <a:off x="1826731" y="1270626"/>
            <a:ext cx="1923535"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Pts val="400"/>
              <a:buFont typeface="Arial" charset="0"/>
              <a:buNone/>
              <a:tabLst/>
              <a:defRPr/>
            </a:pPr>
            <a:r>
              <a:rPr lang="en-US" sz="1000" b="1" dirty="0">
                <a:solidFill>
                  <a:schemeClr val="bg1"/>
                </a:solidFill>
                <a:latin typeface="Arial" charset="0"/>
              </a:rPr>
              <a:t>Contributing Factors</a:t>
            </a:r>
            <a:endParaRPr lang="en-US" sz="1000" dirty="0">
              <a:solidFill>
                <a:schemeClr val="bg1"/>
              </a:solidFill>
              <a:latin typeface="Arial" charset="0"/>
            </a:endParaRPr>
          </a:p>
        </p:txBody>
      </p:sp>
      <p:sp>
        <p:nvSpPr>
          <p:cNvPr id="27" name="TextBox 26"/>
          <p:cNvSpPr txBox="1"/>
          <p:nvPr/>
        </p:nvSpPr>
        <p:spPr>
          <a:xfrm>
            <a:off x="1969065" y="1725866"/>
            <a:ext cx="2307782" cy="724814"/>
          </a:xfrm>
          <a:prstGeom prst="rect">
            <a:avLst/>
          </a:prstGeom>
          <a:noFill/>
        </p:spPr>
        <p:txBody>
          <a:bodyPr wrap="square" rtlCol="0">
            <a:spAutoFit/>
          </a:bodyPr>
          <a:lstStyle/>
          <a:p>
            <a:pPr marL="171450" indent="-171450">
              <a:lnSpc>
                <a:spcPts val="1040"/>
              </a:lnSpc>
              <a:buFont typeface="Arial" panose="020B0604020202020204" pitchFamily="34" charset="0"/>
              <a:buChar char="•"/>
            </a:pPr>
            <a:r>
              <a:rPr lang="en-US" sz="800" dirty="0">
                <a:solidFill>
                  <a:schemeClr val="tx2"/>
                </a:solidFill>
              </a:rPr>
              <a:t>Poor workstation layout:</a:t>
            </a:r>
          </a:p>
          <a:p>
            <a:pPr marL="171450" indent="-171450">
              <a:lnSpc>
                <a:spcPts val="1040"/>
              </a:lnSpc>
              <a:buFont typeface="Arial" panose="020B0604020202020204" pitchFamily="34" charset="0"/>
              <a:buChar char="•"/>
            </a:pPr>
            <a:r>
              <a:rPr lang="en-US" sz="800" dirty="0">
                <a:solidFill>
                  <a:schemeClr val="tx2"/>
                </a:solidFill>
              </a:rPr>
              <a:t>The location of equipment, machinery, and materials in relation to how the job is performed</a:t>
            </a:r>
          </a:p>
          <a:p>
            <a:pPr marL="171450" indent="-171450">
              <a:lnSpc>
                <a:spcPts val="1040"/>
              </a:lnSpc>
              <a:buFont typeface="Arial" panose="020B0604020202020204" pitchFamily="34" charset="0"/>
              <a:buChar char="•"/>
            </a:pPr>
            <a:r>
              <a:rPr lang="en-US" sz="800" dirty="0">
                <a:solidFill>
                  <a:schemeClr val="tx2"/>
                </a:solidFill>
              </a:rPr>
              <a:t>Fixed workstation</a:t>
            </a:r>
          </a:p>
        </p:txBody>
      </p:sp>
      <p:sp>
        <p:nvSpPr>
          <p:cNvPr id="34" name="TextBox 33"/>
          <p:cNvSpPr txBox="1"/>
          <p:nvPr/>
        </p:nvSpPr>
        <p:spPr>
          <a:xfrm>
            <a:off x="1969065" y="2537098"/>
            <a:ext cx="2411953" cy="477054"/>
          </a:xfrm>
          <a:prstGeom prst="rect">
            <a:avLst/>
          </a:prstGeom>
          <a:noFill/>
        </p:spPr>
        <p:txBody>
          <a:bodyPr wrap="square" rtlCol="0">
            <a:spAutoFit/>
          </a:bodyPr>
          <a:lstStyle/>
          <a:p>
            <a:pPr marL="171450" indent="-171450">
              <a:lnSpc>
                <a:spcPts val="1040"/>
              </a:lnSpc>
              <a:buFont typeface="Arial" panose="020B0604020202020204" pitchFamily="34" charset="0"/>
              <a:buChar char="•"/>
            </a:pPr>
            <a:r>
              <a:rPr lang="en-US" sz="800" dirty="0">
                <a:solidFill>
                  <a:schemeClr val="tx2"/>
                </a:solidFill>
              </a:rPr>
              <a:t>Floor level work</a:t>
            </a:r>
          </a:p>
          <a:p>
            <a:pPr marL="171450" indent="-171450">
              <a:lnSpc>
                <a:spcPts val="1040"/>
              </a:lnSpc>
              <a:buFont typeface="Arial" panose="020B0604020202020204" pitchFamily="34" charset="0"/>
              <a:buChar char="•"/>
            </a:pPr>
            <a:r>
              <a:rPr lang="en-US" sz="800" dirty="0">
                <a:solidFill>
                  <a:schemeClr val="tx2"/>
                </a:solidFill>
              </a:rPr>
              <a:t>Poor workstation set-up</a:t>
            </a:r>
          </a:p>
          <a:p>
            <a:pPr marL="171450" indent="-171450">
              <a:lnSpc>
                <a:spcPts val="1040"/>
              </a:lnSpc>
              <a:buFont typeface="Arial" panose="020B0604020202020204" pitchFamily="34" charset="0"/>
              <a:buChar char="•"/>
            </a:pPr>
            <a:r>
              <a:rPr lang="en-US" sz="800" dirty="0">
                <a:solidFill>
                  <a:schemeClr val="tx2"/>
                </a:solidFill>
              </a:rPr>
              <a:t>No seating available</a:t>
            </a:r>
          </a:p>
        </p:txBody>
      </p:sp>
      <p:sp>
        <p:nvSpPr>
          <p:cNvPr id="35" name="TextBox 34"/>
          <p:cNvSpPr txBox="1"/>
          <p:nvPr/>
        </p:nvSpPr>
        <p:spPr>
          <a:xfrm>
            <a:off x="1969064" y="3525989"/>
            <a:ext cx="2411953" cy="348813"/>
          </a:xfrm>
          <a:prstGeom prst="rect">
            <a:avLst/>
          </a:prstGeom>
          <a:noFill/>
        </p:spPr>
        <p:txBody>
          <a:bodyPr wrap="square" rtlCol="0">
            <a:spAutoFit/>
          </a:bodyPr>
          <a:lstStyle/>
          <a:p>
            <a:pPr marL="171450" indent="-171450">
              <a:lnSpc>
                <a:spcPts val="1040"/>
              </a:lnSpc>
              <a:buFont typeface="Arial" panose="020B0604020202020204" pitchFamily="34" charset="0"/>
              <a:buChar char="•"/>
            </a:pPr>
            <a:r>
              <a:rPr lang="en-US" sz="800" dirty="0">
                <a:solidFill>
                  <a:schemeClr val="tx2"/>
                </a:solidFill>
              </a:rPr>
              <a:t>Equipment is hard to reach</a:t>
            </a:r>
          </a:p>
          <a:p>
            <a:pPr marL="171450" indent="-171450">
              <a:lnSpc>
                <a:spcPts val="1040"/>
              </a:lnSpc>
              <a:buFont typeface="Arial" panose="020B0604020202020204" pitchFamily="34" charset="0"/>
              <a:buChar char="•"/>
            </a:pPr>
            <a:r>
              <a:rPr lang="en-US" sz="800" dirty="0">
                <a:solidFill>
                  <a:schemeClr val="tx2"/>
                </a:solidFill>
              </a:rPr>
              <a:t>No seating available</a:t>
            </a:r>
          </a:p>
        </p:txBody>
      </p:sp>
      <p:sp>
        <p:nvSpPr>
          <p:cNvPr id="36" name="TextBox 35"/>
          <p:cNvSpPr txBox="1"/>
          <p:nvPr/>
        </p:nvSpPr>
        <p:spPr>
          <a:xfrm>
            <a:off x="1969065" y="4449129"/>
            <a:ext cx="2411953" cy="348813"/>
          </a:xfrm>
          <a:prstGeom prst="rect">
            <a:avLst/>
          </a:prstGeom>
          <a:noFill/>
        </p:spPr>
        <p:txBody>
          <a:bodyPr wrap="square" rtlCol="0">
            <a:spAutoFit/>
          </a:bodyPr>
          <a:lstStyle/>
          <a:p>
            <a:pPr marL="171450" indent="-171450">
              <a:lnSpc>
                <a:spcPts val="1040"/>
              </a:lnSpc>
              <a:buFont typeface="Arial" panose="020B0604020202020204" pitchFamily="34" charset="0"/>
              <a:buChar char="•"/>
            </a:pPr>
            <a:r>
              <a:rPr lang="en-US" sz="800" dirty="0">
                <a:solidFill>
                  <a:schemeClr val="tx2"/>
                </a:solidFill>
              </a:rPr>
              <a:t>Performing the same task over and over</a:t>
            </a:r>
          </a:p>
          <a:p>
            <a:pPr marL="171450" indent="-171450">
              <a:lnSpc>
                <a:spcPts val="1040"/>
              </a:lnSpc>
              <a:buFont typeface="Arial" panose="020B0604020202020204" pitchFamily="34" charset="0"/>
              <a:buChar char="•"/>
            </a:pPr>
            <a:r>
              <a:rPr lang="en-US" sz="800" dirty="0">
                <a:solidFill>
                  <a:schemeClr val="tx2"/>
                </a:solidFill>
              </a:rPr>
              <a:t>No seating available</a:t>
            </a:r>
          </a:p>
        </p:txBody>
      </p:sp>
      <p:sp>
        <p:nvSpPr>
          <p:cNvPr id="37" name="TextBox 36"/>
          <p:cNvSpPr txBox="1"/>
          <p:nvPr/>
        </p:nvSpPr>
        <p:spPr>
          <a:xfrm>
            <a:off x="1969064" y="5498138"/>
            <a:ext cx="2411953" cy="348813"/>
          </a:xfrm>
          <a:prstGeom prst="rect">
            <a:avLst/>
          </a:prstGeom>
          <a:noFill/>
        </p:spPr>
        <p:txBody>
          <a:bodyPr wrap="square" rtlCol="0">
            <a:spAutoFit/>
          </a:bodyPr>
          <a:lstStyle/>
          <a:p>
            <a:pPr marL="171450" indent="-171450">
              <a:lnSpc>
                <a:spcPts val="1040"/>
              </a:lnSpc>
              <a:buFont typeface="Arial" panose="020B0604020202020204" pitchFamily="34" charset="0"/>
              <a:buChar char="•"/>
            </a:pPr>
            <a:r>
              <a:rPr lang="en-US" sz="800" dirty="0">
                <a:solidFill>
                  <a:schemeClr val="tx2"/>
                </a:solidFill>
              </a:rPr>
              <a:t>Performing the same task over and over</a:t>
            </a:r>
          </a:p>
          <a:p>
            <a:pPr marL="171450" indent="-171450">
              <a:lnSpc>
                <a:spcPts val="1040"/>
              </a:lnSpc>
              <a:buFont typeface="Arial" panose="020B0604020202020204" pitchFamily="34" charset="0"/>
              <a:buChar char="•"/>
            </a:pPr>
            <a:r>
              <a:rPr lang="en-US" sz="800" dirty="0">
                <a:solidFill>
                  <a:schemeClr val="tx2"/>
                </a:solidFill>
              </a:rPr>
              <a:t>Workstation is not adjustable</a:t>
            </a:r>
          </a:p>
        </p:txBody>
      </p:sp>
    </p:spTree>
    <p:extLst>
      <p:ext uri="{BB962C8B-B14F-4D97-AF65-F5344CB8AC3E}">
        <p14:creationId xmlns:p14="http://schemas.microsoft.com/office/powerpoint/2010/main" val="112892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15</a:t>
            </a:fld>
            <a:endParaRPr lang="en-CA" dirty="0"/>
          </a:p>
        </p:txBody>
      </p:sp>
      <p:sp>
        <p:nvSpPr>
          <p:cNvPr id="9" name="Title 8"/>
          <p:cNvSpPr>
            <a:spLocks noGrp="1"/>
          </p:cNvSpPr>
          <p:nvPr>
            <p:ph type="title"/>
          </p:nvPr>
        </p:nvSpPr>
        <p:spPr/>
        <p:txBody>
          <a:bodyPr/>
          <a:lstStyle/>
          <a:p>
            <a:r>
              <a:rPr lang="en-US" dirty="0"/>
              <a:t>Conclusion</a:t>
            </a:r>
          </a:p>
        </p:txBody>
      </p:sp>
      <p:sp>
        <p:nvSpPr>
          <p:cNvPr id="10" name="Content Placeholder 4"/>
          <p:cNvSpPr>
            <a:spLocks noGrp="1"/>
          </p:cNvSpPr>
          <p:nvPr>
            <p:ph sz="quarter" idx="13"/>
          </p:nvPr>
        </p:nvSpPr>
        <p:spPr>
          <a:xfrm>
            <a:off x="683567" y="1445627"/>
            <a:ext cx="8101409" cy="1124185"/>
          </a:xfrm>
        </p:spPr>
        <p:txBody>
          <a:bodyPr/>
          <a:lstStyle/>
          <a:p>
            <a:pPr lvl="0"/>
            <a:r>
              <a:rPr lang="en-US" sz="1600" dirty="0"/>
              <a:t>As you have seen, many factors play a role when it comes to Manual Material Handling and how it effects the body but by being aware of your movements, warming up &amp; stretching before a shift and properly planning your tasks, you’re taking the right step in injury prevention.</a:t>
            </a:r>
          </a:p>
        </p:txBody>
      </p:sp>
      <p:grpSp>
        <p:nvGrpSpPr>
          <p:cNvPr id="3" name="Group 2"/>
          <p:cNvGrpSpPr/>
          <p:nvPr/>
        </p:nvGrpSpPr>
        <p:grpSpPr>
          <a:xfrm>
            <a:off x="683566" y="2824872"/>
            <a:ext cx="7776866" cy="3382341"/>
            <a:chOff x="683566" y="2824872"/>
            <a:chExt cx="7776866" cy="3382341"/>
          </a:xfrm>
        </p:grpSpPr>
        <p:sp>
          <p:nvSpPr>
            <p:cNvPr id="2" name="Rectangle 1"/>
            <p:cNvSpPr/>
            <p:nvPr/>
          </p:nvSpPr>
          <p:spPr>
            <a:xfrm>
              <a:off x="683566" y="2824872"/>
              <a:ext cx="7776866" cy="3382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875184" y="2834218"/>
              <a:ext cx="6982695" cy="2531503"/>
            </a:xfrm>
            <a:prstGeom prst="rect">
              <a:avLst/>
            </a:prstGeom>
          </p:spPr>
          <p:txBody>
            <a:bodyPr vert="horz" lIns="0" tIns="0" rIns="0" bIns="0" rtlCol="0">
              <a:noAutofit/>
            </a:bodyPr>
            <a:lstStyle>
              <a:lvl1pPr marL="0" indent="0" algn="l" defTabSz="914400" rtl="0" eaLnBrk="1" latinLnBrk="0" hangingPunct="1">
                <a:lnSpc>
                  <a:spcPts val="2200"/>
                </a:lnSpc>
                <a:spcBef>
                  <a:spcPts val="600"/>
                </a:spcBef>
                <a:spcAft>
                  <a:spcPts val="600"/>
                </a:spcAft>
                <a:buClr>
                  <a:schemeClr val="bg1"/>
                </a:buClr>
                <a:buSzPct val="25000"/>
                <a:buFont typeface="Arial"/>
                <a:buChar char="›"/>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Char char="•"/>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50000"/>
                </a:lnSpc>
                <a:buClr>
                  <a:schemeClr val="bg1"/>
                </a:buClr>
                <a:buFont typeface="Arial" pitchFamily="34" charset="0"/>
                <a:buNone/>
              </a:pPr>
              <a:r>
                <a:rPr lang="en-US" sz="1600" dirty="0">
                  <a:solidFill>
                    <a:schemeClr val="bg1"/>
                  </a:solidFill>
                </a:rPr>
                <a:t>Quick Recap</a:t>
              </a:r>
            </a:p>
            <a:p>
              <a:pPr lvl="2">
                <a:lnSpc>
                  <a:spcPct val="150000"/>
                </a:lnSpc>
                <a:buClr>
                  <a:schemeClr val="bg1"/>
                </a:buClr>
                <a:buFont typeface="Lucida Grande" charset="0"/>
                <a:buChar char="›"/>
              </a:pPr>
              <a:r>
                <a:rPr lang="en-US" sz="1600" b="1" dirty="0">
                  <a:solidFill>
                    <a:schemeClr val="bg1"/>
                  </a:solidFill>
                </a:rPr>
                <a:t>Request Office services support for any move of office furniture or heavy objects</a:t>
              </a:r>
            </a:p>
            <a:p>
              <a:pPr lvl="2">
                <a:lnSpc>
                  <a:spcPct val="150000"/>
                </a:lnSpc>
                <a:buClr>
                  <a:schemeClr val="bg1"/>
                </a:buClr>
                <a:buFont typeface="Lucida Grande" charset="0"/>
                <a:buChar char="›"/>
              </a:pPr>
              <a:r>
                <a:rPr lang="en-US" sz="1600" dirty="0">
                  <a:solidFill>
                    <a:schemeClr val="bg1"/>
                  </a:solidFill>
                </a:rPr>
                <a:t>If lifting - Lift, hold, and carry materials close to your body.</a:t>
              </a:r>
            </a:p>
            <a:p>
              <a:pPr lvl="2">
                <a:lnSpc>
                  <a:spcPct val="150000"/>
                </a:lnSpc>
                <a:buClr>
                  <a:schemeClr val="bg1"/>
                </a:buClr>
                <a:buFont typeface="Lucida Grande" charset="0"/>
                <a:buChar char="›"/>
              </a:pPr>
              <a:r>
                <a:rPr lang="en-US" sz="1600" dirty="0">
                  <a:solidFill>
                    <a:schemeClr val="bg1"/>
                  </a:solidFill>
                </a:rPr>
                <a:t>Plan ahead to save time and effort.</a:t>
              </a:r>
            </a:p>
            <a:p>
              <a:pPr lvl="2">
                <a:lnSpc>
                  <a:spcPct val="150000"/>
                </a:lnSpc>
                <a:buClr>
                  <a:schemeClr val="bg1"/>
                </a:buClr>
                <a:buFont typeface="Lucida Grande" charset="0"/>
                <a:buChar char="›"/>
              </a:pPr>
              <a:r>
                <a:rPr lang="en-US" sz="1600" dirty="0">
                  <a:solidFill>
                    <a:schemeClr val="bg1"/>
                  </a:solidFill>
                </a:rPr>
                <a:t>Use carts or </a:t>
              </a:r>
              <a:r>
                <a:rPr lang="en-US" sz="1600" dirty="0" err="1">
                  <a:solidFill>
                    <a:schemeClr val="bg1"/>
                  </a:solidFill>
                </a:rPr>
                <a:t>dollys</a:t>
              </a:r>
              <a:r>
                <a:rPr lang="en-US" sz="1600" dirty="0">
                  <a:solidFill>
                    <a:schemeClr val="bg1"/>
                  </a:solidFill>
                </a:rPr>
                <a:t> to transport heavy materials when possible. </a:t>
              </a:r>
            </a:p>
            <a:p>
              <a:pPr lvl="2">
                <a:lnSpc>
                  <a:spcPct val="150000"/>
                </a:lnSpc>
                <a:buClr>
                  <a:schemeClr val="bg1"/>
                </a:buClr>
                <a:buFont typeface="Lucida Grande" charset="0"/>
                <a:buChar char="›"/>
              </a:pPr>
              <a:r>
                <a:rPr lang="en-US" sz="1600" dirty="0">
                  <a:solidFill>
                    <a:schemeClr val="bg1"/>
                  </a:solidFill>
                </a:rPr>
                <a:t>Avoid static or awkward postures and positions.</a:t>
              </a:r>
            </a:p>
            <a:p>
              <a:pPr lvl="2">
                <a:lnSpc>
                  <a:spcPct val="150000"/>
                </a:lnSpc>
                <a:buClr>
                  <a:schemeClr val="bg1"/>
                </a:buClr>
                <a:buFont typeface="Lucida Grande" charset="0"/>
                <a:buChar char="›"/>
              </a:pPr>
              <a:r>
                <a:rPr lang="en-US" sz="1600" dirty="0">
                  <a:solidFill>
                    <a:schemeClr val="bg1"/>
                  </a:solidFill>
                </a:rPr>
                <a:t>And Remember to Warm-Up / Stretch as needed.</a:t>
              </a:r>
            </a:p>
            <a:p>
              <a:pPr lvl="2">
                <a:lnSpc>
                  <a:spcPct val="150000"/>
                </a:lnSpc>
                <a:buClr>
                  <a:schemeClr val="bg1"/>
                </a:buClr>
                <a:buFont typeface="Lucida Grande" charset="0"/>
                <a:buChar char="›"/>
              </a:pPr>
              <a:endParaRPr lang="en-US" sz="1600" dirty="0">
                <a:solidFill>
                  <a:schemeClr val="bg1"/>
                </a:solidFill>
              </a:endParaRPr>
            </a:p>
            <a:p>
              <a:pPr lvl="2">
                <a:lnSpc>
                  <a:spcPct val="150000"/>
                </a:lnSpc>
                <a:buClr>
                  <a:schemeClr val="bg1"/>
                </a:buClr>
                <a:buFont typeface="Lucida Grande" charset="0"/>
                <a:buChar char="›"/>
              </a:pPr>
              <a:endParaRPr lang="en-US" sz="1600" dirty="0">
                <a:solidFill>
                  <a:schemeClr val="bg1"/>
                </a:solidFill>
              </a:endParaRPr>
            </a:p>
          </p:txBody>
        </p:sp>
      </p:grpSp>
    </p:spTree>
    <p:extLst>
      <p:ext uri="{BB962C8B-B14F-4D97-AF65-F5344CB8AC3E}">
        <p14:creationId xmlns:p14="http://schemas.microsoft.com/office/powerpoint/2010/main" val="79958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&amp; Stats</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2</a:t>
            </a:fld>
            <a:endParaRPr lang="en-CA"/>
          </a:p>
        </p:txBody>
      </p:sp>
      <p:sp>
        <p:nvSpPr>
          <p:cNvPr id="5" name="Content Placeholder 4"/>
          <p:cNvSpPr>
            <a:spLocks noGrp="1"/>
          </p:cNvSpPr>
          <p:nvPr>
            <p:ph sz="quarter" idx="13"/>
          </p:nvPr>
        </p:nvSpPr>
        <p:spPr>
          <a:xfrm>
            <a:off x="683568" y="1285979"/>
            <a:ext cx="3516957" cy="4899324"/>
          </a:xfrm>
        </p:spPr>
        <p:txBody>
          <a:bodyPr/>
          <a:lstStyle/>
          <a:p>
            <a:pPr lvl="0">
              <a:lnSpc>
                <a:spcPts val="2100"/>
              </a:lnSpc>
            </a:pPr>
            <a:r>
              <a:rPr lang="en-US" sz="1400" dirty="0"/>
              <a:t>Manual Material Handling (MMH) involves the moving of materials by hand through lifting, lowering, carrying, pushing, pulling, shoveling or any combination of  these actions. </a:t>
            </a:r>
          </a:p>
          <a:p>
            <a:pPr lvl="0">
              <a:lnSpc>
                <a:spcPts val="2100"/>
              </a:lnSpc>
              <a:buNone/>
            </a:pPr>
            <a:r>
              <a:rPr lang="en-US" sz="1400" dirty="0"/>
              <a:t>Our history of injures related to lifting and body motion shows that our colleagues suffered injuries which varied in severity from a minor first aid incident to more serious injuries where medical treatment was required. </a:t>
            </a:r>
          </a:p>
          <a:p>
            <a:pPr lvl="0">
              <a:lnSpc>
                <a:spcPts val="2100"/>
              </a:lnSpc>
              <a:buNone/>
            </a:pPr>
            <a:r>
              <a:rPr lang="en-US" sz="1400" dirty="0"/>
              <a:t>If we examine all the above injuries, we realize that a majority of our colleagues are injured while performing MMH tasks.</a:t>
            </a:r>
          </a:p>
          <a:p>
            <a:pPr lvl="0">
              <a:lnSpc>
                <a:spcPts val="2100"/>
              </a:lnSpc>
              <a:buNone/>
            </a:pPr>
            <a:r>
              <a:rPr lang="en-US" sz="1400" dirty="0"/>
              <a:t> </a:t>
            </a:r>
            <a:r>
              <a:rPr lang="en-US" sz="1500" dirty="0"/>
              <a:t> </a:t>
            </a:r>
            <a:endParaRPr lang="en-CA" sz="1500" dirty="0"/>
          </a:p>
        </p:txBody>
      </p:sp>
      <p:graphicFrame>
        <p:nvGraphicFramePr>
          <p:cNvPr id="7" name="Picture Placeholder 14"/>
          <p:cNvGraphicFramePr>
            <a:graphicFrameLocks/>
          </p:cNvGraphicFramePr>
          <p:nvPr>
            <p:extLst>
              <p:ext uri="{D42A27DB-BD31-4B8C-83A1-F6EECF244321}">
                <p14:modId xmlns:p14="http://schemas.microsoft.com/office/powerpoint/2010/main" val="3207524783"/>
              </p:ext>
            </p:extLst>
          </p:nvPr>
        </p:nvGraphicFramePr>
        <p:xfrm>
          <a:off x="4333125" y="230589"/>
          <a:ext cx="4722812" cy="5954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60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3</a:t>
            </a:fld>
            <a:endParaRPr lang="en-CA" dirty="0"/>
          </a:p>
        </p:txBody>
      </p:sp>
      <p:sp>
        <p:nvSpPr>
          <p:cNvPr id="5" name="Content Placeholder 4"/>
          <p:cNvSpPr>
            <a:spLocks noGrp="1"/>
          </p:cNvSpPr>
          <p:nvPr>
            <p:ph sz="quarter" idx="13"/>
          </p:nvPr>
        </p:nvSpPr>
        <p:spPr>
          <a:xfrm>
            <a:off x="683568" y="1330205"/>
            <a:ext cx="7857117" cy="4803895"/>
          </a:xfrm>
        </p:spPr>
        <p:txBody>
          <a:bodyPr/>
          <a:lstStyle/>
          <a:p>
            <a:pPr lvl="2" algn="just">
              <a:lnSpc>
                <a:spcPct val="100000"/>
              </a:lnSpc>
              <a:buFont typeface="Lucida Grande" charset="0"/>
              <a:buChar char="›"/>
            </a:pPr>
            <a:endParaRPr lang="en-US" sz="1600" i="0" dirty="0"/>
          </a:p>
          <a:p>
            <a:pPr lvl="2" algn="just">
              <a:lnSpc>
                <a:spcPct val="150000"/>
              </a:lnSpc>
              <a:spcBef>
                <a:spcPts val="0"/>
              </a:spcBef>
              <a:spcAft>
                <a:spcPts val="0"/>
              </a:spcAft>
              <a:buFont typeface="Lucida Grande" charset="0"/>
              <a:buChar char="›"/>
            </a:pPr>
            <a:r>
              <a:rPr lang="en-US" sz="1600" dirty="0"/>
              <a:t>An employee injured his back when he attempted to move a heavy box.</a:t>
            </a:r>
          </a:p>
          <a:p>
            <a:pPr lvl="2" algn="just">
              <a:lnSpc>
                <a:spcPct val="150000"/>
              </a:lnSpc>
              <a:spcBef>
                <a:spcPts val="0"/>
              </a:spcBef>
              <a:spcAft>
                <a:spcPts val="0"/>
              </a:spcAft>
              <a:buFont typeface="Lucida Grande" charset="0"/>
              <a:buChar char="›"/>
            </a:pPr>
            <a:r>
              <a:rPr lang="en-US" sz="1600" i="0" dirty="0"/>
              <a:t>An employee </a:t>
            </a:r>
            <a:r>
              <a:rPr lang="en-US" sz="1600" dirty="0"/>
              <a:t>felt pain in </a:t>
            </a:r>
            <a:r>
              <a:rPr lang="en-US" sz="1600" i="0" dirty="0"/>
              <a:t>her shoulder as she moved a chair to clean a conference table.</a:t>
            </a:r>
          </a:p>
          <a:p>
            <a:pPr lvl="2" algn="just">
              <a:lnSpc>
                <a:spcPct val="150000"/>
              </a:lnSpc>
              <a:spcBef>
                <a:spcPts val="0"/>
              </a:spcBef>
              <a:spcAft>
                <a:spcPts val="0"/>
              </a:spcAft>
              <a:buFont typeface="Lucida Grande" charset="0"/>
              <a:buChar char="›"/>
            </a:pPr>
            <a:r>
              <a:rPr lang="en-US" sz="1600" dirty="0"/>
              <a:t>Worker was shoveling ballast when he felt a pain in the lower back. Worker was taken to medical aid and diagnosed with a muscle spasm.</a:t>
            </a:r>
            <a:endParaRPr lang="en-US" sz="1600" i="0" dirty="0"/>
          </a:p>
          <a:p>
            <a:pPr lvl="2" algn="just">
              <a:lnSpc>
                <a:spcPct val="150000"/>
              </a:lnSpc>
              <a:spcBef>
                <a:spcPts val="0"/>
              </a:spcBef>
              <a:spcAft>
                <a:spcPts val="0"/>
              </a:spcAft>
              <a:buFont typeface="Lucida Grande" charset="0"/>
              <a:buChar char="›"/>
            </a:pPr>
            <a:r>
              <a:rPr lang="en-US" sz="1600" dirty="0"/>
              <a:t>Worker was sliding their office desk closer to the wall and </a:t>
            </a:r>
            <a:r>
              <a:rPr lang="en-US" sz="1600" dirty="0" err="1"/>
              <a:t>injuired</a:t>
            </a:r>
            <a:r>
              <a:rPr lang="en-US" sz="1600" dirty="0"/>
              <a:t> his back.</a:t>
            </a:r>
          </a:p>
          <a:p>
            <a:pPr lvl="2" algn="just">
              <a:lnSpc>
                <a:spcPct val="150000"/>
              </a:lnSpc>
              <a:spcBef>
                <a:spcPts val="0"/>
              </a:spcBef>
              <a:spcAft>
                <a:spcPts val="0"/>
              </a:spcAft>
              <a:buFont typeface="Lucida Grande" charset="0"/>
              <a:buChar char="›"/>
            </a:pPr>
            <a:r>
              <a:rPr lang="en-US" sz="1600" dirty="0"/>
              <a:t>Worker bent down to pick up his equipment when he experienced a pinching pain in the lower to mid lumbar region of the back. </a:t>
            </a:r>
          </a:p>
          <a:p>
            <a:pPr lvl="2" algn="just">
              <a:lnSpc>
                <a:spcPct val="150000"/>
              </a:lnSpc>
              <a:spcBef>
                <a:spcPts val="0"/>
              </a:spcBef>
              <a:spcAft>
                <a:spcPts val="0"/>
              </a:spcAft>
              <a:buFont typeface="Lucida Grande" charset="0"/>
              <a:buChar char="›"/>
            </a:pPr>
            <a:r>
              <a:rPr lang="en-US" sz="1600" dirty="0"/>
              <a:t>Worker sustained strain to right hip and lower back while lifting a panel during office clean up.</a:t>
            </a:r>
          </a:p>
          <a:p>
            <a:pPr lvl="2" algn="just">
              <a:lnSpc>
                <a:spcPct val="100000"/>
              </a:lnSpc>
              <a:buFont typeface="Lucida Grande" charset="0"/>
              <a:buChar char="›"/>
            </a:pPr>
            <a:endParaRPr lang="en-US" sz="1600" i="0" dirty="0"/>
          </a:p>
          <a:p>
            <a:pPr>
              <a:buClrTx/>
              <a:buSzPct val="100000"/>
              <a:buNone/>
            </a:pPr>
            <a:endParaRPr lang="en-US" dirty="0"/>
          </a:p>
          <a:p>
            <a:pPr marL="342900" indent="-342900">
              <a:buFont typeface="Arial" charset="0"/>
              <a:buChar char="•"/>
            </a:pPr>
            <a:endParaRPr lang="en-CA" dirty="0"/>
          </a:p>
        </p:txBody>
      </p:sp>
      <p:sp>
        <p:nvSpPr>
          <p:cNvPr id="6" name="Title 1"/>
          <p:cNvSpPr txBox="1">
            <a:spLocks/>
          </p:cNvSpPr>
          <p:nvPr/>
        </p:nvSpPr>
        <p:spPr>
          <a:xfrm>
            <a:off x="683567" y="468000"/>
            <a:ext cx="7857117"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US" dirty="0"/>
              <a:t>Examples of incidents </a:t>
            </a:r>
            <a:endParaRPr lang="en-CA" dirty="0"/>
          </a:p>
        </p:txBody>
      </p:sp>
    </p:spTree>
    <p:extLst>
      <p:ext uri="{BB962C8B-B14F-4D97-AF65-F5344CB8AC3E}">
        <p14:creationId xmlns:p14="http://schemas.microsoft.com/office/powerpoint/2010/main" val="593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MMH Injury Factors</a:t>
            </a:r>
            <a:endParaRPr lang="en-CA" dirty="0"/>
          </a:p>
        </p:txBody>
      </p:sp>
      <p:sp>
        <p:nvSpPr>
          <p:cNvPr id="7" name="Slide Number Placeholder 6"/>
          <p:cNvSpPr>
            <a:spLocks noGrp="1"/>
          </p:cNvSpPr>
          <p:nvPr>
            <p:ph type="sldNum" sz="quarter" idx="47"/>
          </p:nvPr>
        </p:nvSpPr>
        <p:spPr/>
        <p:txBody>
          <a:bodyPr/>
          <a:lstStyle/>
          <a:p>
            <a:fld id="{8E9205E6-0D8F-4FE6-AE74-F8DC77F0BF6E}" type="slidenum">
              <a:rPr lang="en-CA" smtClean="0"/>
              <a:pPr/>
              <a:t>4</a:t>
            </a:fld>
            <a:endParaRPr lang="en-CA"/>
          </a:p>
        </p:txBody>
      </p:sp>
      <p:sp>
        <p:nvSpPr>
          <p:cNvPr id="12" name="Rectangle 11"/>
          <p:cNvSpPr/>
          <p:nvPr/>
        </p:nvSpPr>
        <p:spPr>
          <a:xfrm>
            <a:off x="2392136" y="1273805"/>
            <a:ext cx="2073727" cy="3628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54"/>
          </p:nvPr>
        </p:nvSpPr>
        <p:spPr>
          <a:xfrm>
            <a:off x="683569" y="1466906"/>
            <a:ext cx="3390412" cy="1101388"/>
          </a:xfrm>
        </p:spPr>
        <p:txBody>
          <a:bodyPr/>
          <a:lstStyle/>
          <a:p>
            <a:r>
              <a:rPr lang="en-CA" sz="1200" b="1" dirty="0">
                <a:solidFill>
                  <a:schemeClr val="accent2"/>
                </a:solidFill>
              </a:rPr>
              <a:t>Amount of Force</a:t>
            </a:r>
          </a:p>
          <a:p>
            <a:r>
              <a:rPr lang="en-US" sz="1200" dirty="0"/>
              <a:t>Anytime you bend or lean over to pick something up, you put tremendous pressure on your lower back.</a:t>
            </a:r>
            <a:endParaRPr lang="en-CA" sz="1200" dirty="0"/>
          </a:p>
        </p:txBody>
      </p:sp>
      <p:sp>
        <p:nvSpPr>
          <p:cNvPr id="9" name="Text Placeholder 8"/>
          <p:cNvSpPr>
            <a:spLocks noGrp="1"/>
          </p:cNvSpPr>
          <p:nvPr>
            <p:ph type="body" sz="quarter" idx="55"/>
          </p:nvPr>
        </p:nvSpPr>
        <p:spPr>
          <a:xfrm>
            <a:off x="683568" y="2639864"/>
            <a:ext cx="3390413" cy="1349285"/>
          </a:xfrm>
        </p:spPr>
        <p:txBody>
          <a:bodyPr/>
          <a:lstStyle/>
          <a:p>
            <a:pPr lvl="0"/>
            <a:r>
              <a:rPr lang="en-CA" sz="1200" b="1" dirty="0">
                <a:solidFill>
                  <a:schemeClr val="accent2"/>
                </a:solidFill>
              </a:rPr>
              <a:t>Poor Posture </a:t>
            </a:r>
          </a:p>
          <a:p>
            <a:pPr lvl="0"/>
            <a:r>
              <a:rPr lang="en-CA" sz="1200" dirty="0"/>
              <a:t>Results from certain muscles tightening up or shortening while others lengthen and become weak.</a:t>
            </a:r>
          </a:p>
        </p:txBody>
      </p:sp>
      <p:sp>
        <p:nvSpPr>
          <p:cNvPr id="10" name="Text Placeholder 9"/>
          <p:cNvSpPr>
            <a:spLocks noGrp="1"/>
          </p:cNvSpPr>
          <p:nvPr>
            <p:ph type="body" sz="quarter" idx="56"/>
          </p:nvPr>
        </p:nvSpPr>
        <p:spPr>
          <a:xfrm>
            <a:off x="683568" y="3771584"/>
            <a:ext cx="3269307" cy="1256152"/>
          </a:xfrm>
        </p:spPr>
        <p:txBody>
          <a:bodyPr/>
          <a:lstStyle/>
          <a:p>
            <a:pPr lvl="0"/>
            <a:r>
              <a:rPr lang="en-CA" sz="1200" b="1" dirty="0">
                <a:solidFill>
                  <a:schemeClr val="accent2"/>
                </a:solidFill>
              </a:rPr>
              <a:t>Repetitive Movements</a:t>
            </a:r>
          </a:p>
          <a:p>
            <a:pPr lvl="1"/>
            <a:r>
              <a:rPr lang="en-CA" dirty="0"/>
              <a:t>Caused by repetitive tasks, forceful exertions, vibrations, mechanical compression, or sustained and awkward positions.</a:t>
            </a:r>
          </a:p>
        </p:txBody>
      </p:sp>
      <p:sp>
        <p:nvSpPr>
          <p:cNvPr id="22" name="Rectangle 21"/>
          <p:cNvSpPr/>
          <p:nvPr/>
        </p:nvSpPr>
        <p:spPr>
          <a:xfrm>
            <a:off x="8809264" y="1188080"/>
            <a:ext cx="130631" cy="3628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519058" y="3073869"/>
            <a:ext cx="2073727" cy="4506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p:cNvSpPr>
            <a:spLocks noGrp="1"/>
          </p:cNvSpPr>
          <p:nvPr/>
        </p:nvSpPr>
        <p:spPr>
          <a:xfrm>
            <a:off x="4342285" y="1472895"/>
            <a:ext cx="3218240" cy="2961329"/>
          </a:xfrm>
          <a:prstGeom prst="rect">
            <a:avLst/>
          </a:prstGeom>
        </p:spPr>
        <p:txBody>
          <a:bodyPr vert="horz" lIns="0" tIns="0" rIns="0" bIns="0" rtlCol="0">
            <a:noAutofit/>
          </a:bodyPr>
          <a:lstStyle>
            <a:lvl1pPr marL="0" indent="0" algn="l" defTabSz="914400" rtl="0" eaLnBrk="1" latinLnBrk="0" hangingPunct="1">
              <a:lnSpc>
                <a:spcPts val="1500"/>
              </a:lnSpc>
              <a:spcBef>
                <a:spcPts val="600"/>
              </a:spcBef>
              <a:spcAft>
                <a:spcPts val="600"/>
              </a:spcAft>
              <a:buClr>
                <a:schemeClr val="bg1"/>
              </a:buClr>
              <a:buSzPct val="25000"/>
              <a:buFont typeface="Arial"/>
              <a:buChar char="›"/>
              <a:defRPr sz="15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500"/>
              </a:lnSpc>
              <a:spcBef>
                <a:spcPts val="150"/>
              </a:spcBef>
              <a:spcAft>
                <a:spcPts val="300"/>
              </a:spcAft>
              <a:buClr>
                <a:schemeClr val="bg1"/>
              </a:buClr>
              <a:buSzPct val="25000"/>
              <a:buFont typeface="Arial"/>
              <a:buChar char="•"/>
              <a:tabLst/>
              <a:defRPr sz="12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CA" sz="1200" b="1" dirty="0">
                <a:solidFill>
                  <a:schemeClr val="accent2"/>
                </a:solidFill>
              </a:rPr>
              <a:t>Being Overweight</a:t>
            </a:r>
          </a:p>
          <a:p>
            <a:pPr lvl="1"/>
            <a:r>
              <a:rPr lang="en-CA" dirty="0"/>
              <a:t>Excessive weight increases physical stress on the body.</a:t>
            </a:r>
          </a:p>
          <a:p>
            <a:endParaRPr lang="en-CA" dirty="0"/>
          </a:p>
        </p:txBody>
      </p:sp>
      <p:sp>
        <p:nvSpPr>
          <p:cNvPr id="15" name="Text Placeholder 8"/>
          <p:cNvSpPr>
            <a:spLocks noGrp="1"/>
          </p:cNvSpPr>
          <p:nvPr/>
        </p:nvSpPr>
        <p:spPr>
          <a:xfrm>
            <a:off x="4342287" y="2654461"/>
            <a:ext cx="3471334" cy="800492"/>
          </a:xfrm>
          <a:prstGeom prst="rect">
            <a:avLst/>
          </a:prstGeom>
        </p:spPr>
        <p:txBody>
          <a:bodyPr vert="horz" lIns="0" tIns="0" rIns="0" bIns="0" rtlCol="0">
            <a:noAutofit/>
          </a:bodyPr>
          <a:lstStyle>
            <a:lvl1pPr marL="0" indent="0" algn="l" defTabSz="914400" rtl="0" eaLnBrk="1" latinLnBrk="0" hangingPunct="1">
              <a:lnSpc>
                <a:spcPts val="1500"/>
              </a:lnSpc>
              <a:spcBef>
                <a:spcPts val="600"/>
              </a:spcBef>
              <a:spcAft>
                <a:spcPts val="600"/>
              </a:spcAft>
              <a:buClr>
                <a:schemeClr val="bg1"/>
              </a:buClr>
              <a:buSzPct val="25000"/>
              <a:buFont typeface="Arial"/>
              <a:buChar char="›"/>
              <a:defRPr sz="15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500"/>
              </a:lnSpc>
              <a:spcBef>
                <a:spcPts val="150"/>
              </a:spcBef>
              <a:spcAft>
                <a:spcPts val="300"/>
              </a:spcAft>
              <a:buClr>
                <a:schemeClr val="bg1"/>
              </a:buClr>
              <a:buSzPct val="25000"/>
              <a:buFont typeface="Arial"/>
              <a:buChar char="•"/>
              <a:tabLst/>
              <a:defRPr sz="12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CA" sz="1200" b="1" dirty="0">
                <a:solidFill>
                  <a:schemeClr val="accent2"/>
                </a:solidFill>
              </a:rPr>
              <a:t>Pre-Existing Back Injury</a:t>
            </a:r>
          </a:p>
          <a:p>
            <a:pPr lvl="1"/>
            <a:r>
              <a:rPr lang="en-CA" dirty="0"/>
              <a:t>Previously injured backs can pre-dispose you to back problems and are more easily re-injured.</a:t>
            </a:r>
          </a:p>
          <a:p>
            <a:endParaRPr lang="en-CA" dirty="0"/>
          </a:p>
        </p:txBody>
      </p:sp>
      <p:sp>
        <p:nvSpPr>
          <p:cNvPr id="16" name="Text Placeholder 9"/>
          <p:cNvSpPr>
            <a:spLocks noGrp="1"/>
          </p:cNvSpPr>
          <p:nvPr/>
        </p:nvSpPr>
        <p:spPr>
          <a:xfrm>
            <a:off x="4342285" y="3771756"/>
            <a:ext cx="3806789" cy="505611"/>
          </a:xfrm>
          <a:prstGeom prst="rect">
            <a:avLst/>
          </a:prstGeom>
        </p:spPr>
        <p:txBody>
          <a:bodyPr vert="horz" lIns="0" tIns="0" rIns="0" bIns="0" rtlCol="0">
            <a:noAutofit/>
          </a:bodyPr>
          <a:lstStyle>
            <a:lvl1pPr marL="0" indent="0" algn="l" defTabSz="914400" rtl="0" eaLnBrk="1" latinLnBrk="0" hangingPunct="1">
              <a:lnSpc>
                <a:spcPts val="1500"/>
              </a:lnSpc>
              <a:spcBef>
                <a:spcPts val="600"/>
              </a:spcBef>
              <a:spcAft>
                <a:spcPts val="600"/>
              </a:spcAft>
              <a:buClr>
                <a:schemeClr val="bg1"/>
              </a:buClr>
              <a:buSzPct val="25000"/>
              <a:buFont typeface="Arial"/>
              <a:buChar char="›"/>
              <a:defRPr sz="15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500"/>
              </a:lnSpc>
              <a:spcBef>
                <a:spcPts val="150"/>
              </a:spcBef>
              <a:spcAft>
                <a:spcPts val="300"/>
              </a:spcAft>
              <a:buClr>
                <a:schemeClr val="bg1"/>
              </a:buClr>
              <a:buSzPct val="25000"/>
              <a:buFont typeface="Arial"/>
              <a:buChar char="•"/>
              <a:tabLst/>
              <a:defRPr sz="12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CA" sz="1200" b="1" dirty="0">
                <a:solidFill>
                  <a:schemeClr val="accent2"/>
                </a:solidFill>
              </a:rPr>
              <a:t>Age</a:t>
            </a:r>
          </a:p>
          <a:p>
            <a:pPr lvl="1"/>
            <a:r>
              <a:rPr lang="en-CA" dirty="0"/>
              <a:t>Wear and tear on joint.</a:t>
            </a:r>
          </a:p>
        </p:txBody>
      </p:sp>
    </p:spTree>
    <p:extLst>
      <p:ext uri="{BB962C8B-B14F-4D97-AF65-F5344CB8AC3E}">
        <p14:creationId xmlns:p14="http://schemas.microsoft.com/office/powerpoint/2010/main" val="128055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468000"/>
            <a:ext cx="7935499" cy="722567"/>
          </a:xfrm>
        </p:spPr>
        <p:txBody>
          <a:bodyPr/>
          <a:lstStyle/>
          <a:p>
            <a:r>
              <a:rPr lang="en-CA" dirty="0"/>
              <a:t>MMH Hazard Factors</a:t>
            </a:r>
          </a:p>
        </p:txBody>
      </p:sp>
      <p:sp>
        <p:nvSpPr>
          <p:cNvPr id="4" name="Slide Number Placeholder 3"/>
          <p:cNvSpPr>
            <a:spLocks noGrp="1"/>
          </p:cNvSpPr>
          <p:nvPr>
            <p:ph type="sldNum" sz="quarter" idx="11"/>
          </p:nvPr>
        </p:nvSpPr>
        <p:spPr/>
        <p:txBody>
          <a:bodyPr/>
          <a:lstStyle/>
          <a:p>
            <a:fld id="{8E9205E6-0D8F-4FE6-AE74-F8DC77F0BF6E}" type="slidenum">
              <a:rPr lang="en-CA" smtClean="0"/>
              <a:pPr/>
              <a:t>5</a:t>
            </a:fld>
            <a:endParaRPr lang="en-CA"/>
          </a:p>
        </p:txBody>
      </p:sp>
      <p:sp>
        <p:nvSpPr>
          <p:cNvPr id="5" name="Content Placeholder 4"/>
          <p:cNvSpPr>
            <a:spLocks noGrp="1"/>
          </p:cNvSpPr>
          <p:nvPr>
            <p:ph sz="quarter" idx="13"/>
          </p:nvPr>
        </p:nvSpPr>
        <p:spPr>
          <a:xfrm>
            <a:off x="524933" y="1261395"/>
            <a:ext cx="7706900" cy="2455472"/>
          </a:xfrm>
        </p:spPr>
        <p:txBody>
          <a:bodyPr/>
          <a:lstStyle/>
          <a:p>
            <a:pPr lvl="0"/>
            <a:r>
              <a:rPr lang="en-US" sz="1600" b="1" dirty="0"/>
              <a:t>Manual Material Handling (MMH) can be potentially hazardous when</a:t>
            </a:r>
            <a:r>
              <a:rPr lang="en-US" sz="1600" dirty="0"/>
              <a:t>:</a:t>
            </a:r>
          </a:p>
          <a:p>
            <a:pPr lvl="2" algn="just">
              <a:lnSpc>
                <a:spcPct val="150000"/>
              </a:lnSpc>
              <a:buFont typeface="Lucida Grande" charset="0"/>
              <a:buChar char="›"/>
            </a:pPr>
            <a:r>
              <a:rPr lang="en-US" sz="1600" dirty="0"/>
              <a:t>Lifting or lowering is done too quickly</a:t>
            </a:r>
          </a:p>
          <a:p>
            <a:pPr lvl="2" algn="just">
              <a:lnSpc>
                <a:spcPct val="150000"/>
              </a:lnSpc>
              <a:buFont typeface="Lucida Grande" charset="0"/>
              <a:buChar char="›"/>
            </a:pPr>
            <a:r>
              <a:rPr lang="en-US" sz="1600" dirty="0"/>
              <a:t>The activity is done over an extended period of time</a:t>
            </a:r>
          </a:p>
          <a:p>
            <a:pPr lvl="2" algn="just">
              <a:lnSpc>
                <a:spcPct val="150000"/>
              </a:lnSpc>
              <a:buFont typeface="Lucida Grande" charset="0"/>
              <a:buChar char="›"/>
            </a:pPr>
            <a:r>
              <a:rPr lang="en-US" sz="1600" dirty="0"/>
              <a:t>Working in awkward positions</a:t>
            </a:r>
          </a:p>
          <a:p>
            <a:pPr lvl="2" algn="just">
              <a:lnSpc>
                <a:spcPct val="150000"/>
              </a:lnSpc>
              <a:buFont typeface="Lucida Grande" charset="0"/>
              <a:buChar char="›"/>
            </a:pPr>
            <a:r>
              <a:rPr lang="en-US" sz="1600" dirty="0"/>
              <a:t>Maintaining long term static positions</a:t>
            </a:r>
          </a:p>
          <a:p>
            <a:pPr lvl="2" algn="just">
              <a:lnSpc>
                <a:spcPct val="150000"/>
              </a:lnSpc>
              <a:buFont typeface="Lucida Grande" charset="0"/>
              <a:buChar char="›"/>
            </a:pPr>
            <a:r>
              <a:rPr lang="en-US" sz="1600" dirty="0"/>
              <a:t>Working without a warm up</a:t>
            </a:r>
          </a:p>
        </p:txBody>
      </p:sp>
      <p:sp>
        <p:nvSpPr>
          <p:cNvPr id="12" name="TextBox 11"/>
          <p:cNvSpPr txBox="1"/>
          <p:nvPr/>
        </p:nvSpPr>
        <p:spPr>
          <a:xfrm>
            <a:off x="1687398" y="4726880"/>
            <a:ext cx="3980577" cy="1477328"/>
          </a:xfrm>
          <a:prstGeom prst="rect">
            <a:avLst/>
          </a:prstGeom>
          <a:noFill/>
        </p:spPr>
        <p:txBody>
          <a:bodyPr wrap="none" rtlCol="0">
            <a:spAutoFit/>
          </a:bodyPr>
          <a:lstStyle/>
          <a:p>
            <a:pPr algn="r"/>
            <a:r>
              <a:rPr lang="en-US" dirty="0">
                <a:solidFill>
                  <a:schemeClr val="accent2"/>
                </a:solidFill>
              </a:rPr>
              <a:t>When one or more of the</a:t>
            </a:r>
          </a:p>
          <a:p>
            <a:pPr algn="r"/>
            <a:r>
              <a:rPr lang="en-US" b="1" dirty="0">
                <a:solidFill>
                  <a:schemeClr val="accent2"/>
                </a:solidFill>
              </a:rPr>
              <a:t>Injury Factors </a:t>
            </a:r>
            <a:r>
              <a:rPr lang="en-US" dirty="0">
                <a:solidFill>
                  <a:schemeClr val="accent2"/>
                </a:solidFill>
              </a:rPr>
              <a:t>is paired with</a:t>
            </a:r>
          </a:p>
          <a:p>
            <a:pPr algn="r"/>
            <a:r>
              <a:rPr lang="en-US" dirty="0">
                <a:solidFill>
                  <a:schemeClr val="accent2"/>
                </a:solidFill>
              </a:rPr>
              <a:t>one or more </a:t>
            </a:r>
            <a:r>
              <a:rPr lang="en-US" b="1" dirty="0">
                <a:solidFill>
                  <a:schemeClr val="accent2"/>
                </a:solidFill>
              </a:rPr>
              <a:t>Hazard Factor</a:t>
            </a:r>
            <a:r>
              <a:rPr lang="en-US" dirty="0">
                <a:solidFill>
                  <a:schemeClr val="accent2"/>
                </a:solidFill>
              </a:rPr>
              <a:t>,</a:t>
            </a:r>
          </a:p>
          <a:p>
            <a:pPr algn="r"/>
            <a:r>
              <a:rPr lang="en-US" dirty="0">
                <a:solidFill>
                  <a:schemeClr val="accent2"/>
                </a:solidFill>
              </a:rPr>
              <a:t>the likelihood of a Serious Injury</a:t>
            </a:r>
          </a:p>
          <a:p>
            <a:pPr algn="r"/>
            <a:r>
              <a:rPr lang="en-US" dirty="0">
                <a:solidFill>
                  <a:schemeClr val="accent2"/>
                </a:solidFill>
              </a:rPr>
              <a:t>happening is dramatically increased.</a:t>
            </a:r>
            <a:endParaRPr lang="en-CA" dirty="0">
              <a:solidFill>
                <a:schemeClr val="accent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0962" y="2816678"/>
            <a:ext cx="2669470" cy="3336838"/>
          </a:xfrm>
          <a:prstGeom prst="rect">
            <a:avLst/>
          </a:prstGeom>
        </p:spPr>
      </p:pic>
    </p:spTree>
    <p:extLst>
      <p:ext uri="{BB962C8B-B14F-4D97-AF65-F5344CB8AC3E}">
        <p14:creationId xmlns:p14="http://schemas.microsoft.com/office/powerpoint/2010/main" val="233855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Stretch &amp; Flex</a:t>
            </a:r>
          </a:p>
        </p:txBody>
      </p:sp>
      <p:sp>
        <p:nvSpPr>
          <p:cNvPr id="4" name="Slide Number Placeholder 3"/>
          <p:cNvSpPr>
            <a:spLocks noGrp="1"/>
          </p:cNvSpPr>
          <p:nvPr>
            <p:ph type="sldNum" sz="quarter" idx="11"/>
          </p:nvPr>
        </p:nvSpPr>
        <p:spPr/>
        <p:txBody>
          <a:bodyPr/>
          <a:lstStyle/>
          <a:p>
            <a:fld id="{8E9205E6-0D8F-4FE6-AE74-F8DC77F0BF6E}" type="slidenum">
              <a:rPr lang="en-CA" smtClean="0"/>
              <a:pPr/>
              <a:t>6</a:t>
            </a:fld>
            <a:endParaRPr lang="en-CA" dirty="0"/>
          </a:p>
        </p:txBody>
      </p:sp>
      <p:sp>
        <p:nvSpPr>
          <p:cNvPr id="6" name="Content Placeholder 7"/>
          <p:cNvSpPr>
            <a:spLocks noGrp="1"/>
          </p:cNvSpPr>
          <p:nvPr>
            <p:ph sz="quarter" idx="13"/>
          </p:nvPr>
        </p:nvSpPr>
        <p:spPr>
          <a:xfrm>
            <a:off x="683569" y="1330205"/>
            <a:ext cx="3316931" cy="4894295"/>
          </a:xfrm>
        </p:spPr>
        <p:txBody>
          <a:bodyPr/>
          <a:lstStyle/>
          <a:p>
            <a:pPr marL="0" lvl="2" indent="0" algn="just">
              <a:lnSpc>
                <a:spcPct val="150000"/>
              </a:lnSpc>
              <a:buNone/>
            </a:pPr>
            <a:r>
              <a:rPr lang="en-US" sz="1600" dirty="0"/>
              <a:t>Stretching before conducting a lift Program</a:t>
            </a:r>
          </a:p>
          <a:p>
            <a:pPr lvl="2" algn="just">
              <a:lnSpc>
                <a:spcPct val="150000"/>
              </a:lnSpc>
              <a:buFont typeface="Lucida Grande" charset="0"/>
              <a:buChar char="›"/>
            </a:pPr>
            <a:r>
              <a:rPr lang="en-US" sz="1600" dirty="0"/>
              <a:t>Done prior to lifting</a:t>
            </a:r>
          </a:p>
          <a:p>
            <a:pPr lvl="2" algn="just">
              <a:lnSpc>
                <a:spcPct val="150000"/>
              </a:lnSpc>
              <a:buFont typeface="Lucida Grande" charset="0"/>
              <a:buChar char="›"/>
            </a:pPr>
            <a:r>
              <a:rPr lang="en-US" sz="1600" dirty="0"/>
              <a:t>Only takes minutes</a:t>
            </a:r>
          </a:p>
          <a:p>
            <a:pPr lvl="2" algn="just">
              <a:lnSpc>
                <a:spcPct val="150000"/>
              </a:lnSpc>
              <a:buFont typeface="Lucida Grande" charset="0"/>
              <a:buChar char="›"/>
            </a:pPr>
            <a:r>
              <a:rPr lang="en-US" sz="1600" dirty="0"/>
              <a:t>Requires everyone’s participation before lifting</a:t>
            </a:r>
          </a:p>
          <a:p>
            <a:pPr lvl="2" algn="just">
              <a:lnSpc>
                <a:spcPct val="150000"/>
              </a:lnSpc>
              <a:buFont typeface="Lucida Grande" charset="0"/>
              <a:buChar char="›"/>
            </a:pPr>
            <a:endParaRPr lang="en-US" sz="1600" dirty="0"/>
          </a:p>
          <a:p>
            <a:pPr lvl="2" algn="just">
              <a:lnSpc>
                <a:spcPct val="150000"/>
              </a:lnSpc>
              <a:buFont typeface="Lucida Grande" charset="0"/>
              <a:buChar char="›"/>
            </a:pP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515" y="1094767"/>
            <a:ext cx="3397091" cy="5129733"/>
          </a:xfrm>
          <a:prstGeom prst="rect">
            <a:avLst/>
          </a:prstGeom>
        </p:spPr>
      </p:pic>
    </p:spTree>
    <p:extLst>
      <p:ext uri="{BB962C8B-B14F-4D97-AF65-F5344CB8AC3E}">
        <p14:creationId xmlns:p14="http://schemas.microsoft.com/office/powerpoint/2010/main" val="168015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7</a:t>
            </a:fld>
            <a:endParaRPr lang="en-CA" dirty="0"/>
          </a:p>
        </p:txBody>
      </p:sp>
      <p:sp>
        <p:nvSpPr>
          <p:cNvPr id="8" name="Content Placeholder 7"/>
          <p:cNvSpPr>
            <a:spLocks noGrp="1"/>
          </p:cNvSpPr>
          <p:nvPr>
            <p:ph sz="quarter" idx="13"/>
          </p:nvPr>
        </p:nvSpPr>
        <p:spPr>
          <a:xfrm>
            <a:off x="683569" y="1330205"/>
            <a:ext cx="4457598" cy="4894295"/>
          </a:xfrm>
        </p:spPr>
        <p:txBody>
          <a:bodyPr/>
          <a:lstStyle/>
          <a:p>
            <a:pPr lvl="2" algn="just">
              <a:lnSpc>
                <a:spcPct val="100000"/>
              </a:lnSpc>
              <a:buFont typeface="Lucida Grande" charset="0"/>
              <a:buChar char="›"/>
            </a:pPr>
            <a:r>
              <a:rPr lang="en-US" sz="1600" dirty="0"/>
              <a:t>Decreases the risk of injury</a:t>
            </a:r>
          </a:p>
          <a:p>
            <a:pPr lvl="2" algn="just">
              <a:lnSpc>
                <a:spcPct val="100000"/>
              </a:lnSpc>
              <a:buFont typeface="Lucida Grande" charset="0"/>
              <a:buChar char="›"/>
            </a:pPr>
            <a:endParaRPr lang="en-US" sz="1600" dirty="0"/>
          </a:p>
          <a:p>
            <a:pPr lvl="2" algn="just">
              <a:lnSpc>
                <a:spcPct val="100000"/>
              </a:lnSpc>
              <a:buFont typeface="Lucida Grande" charset="0"/>
              <a:buChar char="›"/>
            </a:pPr>
            <a:r>
              <a:rPr lang="en-US" sz="1600" dirty="0"/>
              <a:t>Warms and prepares muscles</a:t>
            </a:r>
          </a:p>
          <a:p>
            <a:pPr lvl="2" algn="just">
              <a:lnSpc>
                <a:spcPct val="100000"/>
              </a:lnSpc>
              <a:buFont typeface="Lucida Grande" charset="0"/>
              <a:buChar char="›"/>
            </a:pPr>
            <a:endParaRPr lang="en-US" sz="1600" dirty="0"/>
          </a:p>
          <a:p>
            <a:pPr lvl="2" algn="just">
              <a:lnSpc>
                <a:spcPct val="100000"/>
              </a:lnSpc>
              <a:buFont typeface="Lucida Grande" charset="0"/>
              <a:buChar char="›"/>
            </a:pPr>
            <a:r>
              <a:rPr lang="en-US" sz="1600" dirty="0"/>
              <a:t>Increases the range of motion</a:t>
            </a:r>
          </a:p>
          <a:p>
            <a:pPr lvl="2" algn="just">
              <a:lnSpc>
                <a:spcPct val="100000"/>
              </a:lnSpc>
              <a:buFont typeface="Lucida Grande" charset="0"/>
              <a:buChar char="›"/>
            </a:pPr>
            <a:endParaRPr lang="en-US" sz="1600" dirty="0"/>
          </a:p>
          <a:p>
            <a:pPr lvl="2" algn="just">
              <a:lnSpc>
                <a:spcPct val="100000"/>
              </a:lnSpc>
              <a:buFont typeface="Lucida Grande" charset="0"/>
              <a:buChar char="›"/>
            </a:pPr>
            <a:r>
              <a:rPr lang="en-US" sz="1600" dirty="0"/>
              <a:t>Improves flexibility and circulation</a:t>
            </a:r>
          </a:p>
          <a:p>
            <a:pPr lvl="2" algn="just">
              <a:lnSpc>
                <a:spcPct val="100000"/>
              </a:lnSpc>
              <a:buFont typeface="Lucida Grande" charset="0"/>
              <a:buChar char="›"/>
            </a:pPr>
            <a:endParaRPr lang="en-US" sz="1600" dirty="0"/>
          </a:p>
          <a:p>
            <a:pPr lvl="2" algn="just">
              <a:lnSpc>
                <a:spcPct val="100000"/>
              </a:lnSpc>
              <a:buFont typeface="Lucida Grande" charset="0"/>
              <a:buChar char="›"/>
            </a:pPr>
            <a:r>
              <a:rPr lang="en-US" sz="1600" dirty="0"/>
              <a:t>Helps to decrease strains and sprains</a:t>
            </a:r>
          </a:p>
          <a:p>
            <a:pPr lvl="2" algn="just">
              <a:lnSpc>
                <a:spcPct val="100000"/>
              </a:lnSpc>
              <a:buFont typeface="Lucida Grande" charset="0"/>
              <a:buChar char="›"/>
            </a:pPr>
            <a:endParaRPr lang="en-US" sz="1600" dirty="0"/>
          </a:p>
          <a:p>
            <a:pPr lvl="2" algn="just">
              <a:lnSpc>
                <a:spcPct val="100000"/>
              </a:lnSpc>
              <a:buFont typeface="Lucida Grande" charset="0"/>
              <a:buChar char="›"/>
            </a:pPr>
            <a:r>
              <a:rPr lang="en-US" sz="1600" dirty="0"/>
              <a:t>Stress relief</a:t>
            </a:r>
          </a:p>
          <a:p>
            <a:pPr lvl="2" algn="just">
              <a:lnSpc>
                <a:spcPct val="100000"/>
              </a:lnSpc>
              <a:buFont typeface="Lucida Grande" charset="0"/>
              <a:buChar char="›"/>
            </a:pPr>
            <a:endParaRPr lang="en-US" sz="1600" dirty="0"/>
          </a:p>
          <a:p>
            <a:pPr lvl="2" algn="just">
              <a:lnSpc>
                <a:spcPct val="100000"/>
              </a:lnSpc>
              <a:buFont typeface="Lucida Grande" charset="0"/>
              <a:buChar char="›"/>
            </a:pPr>
            <a:endParaRPr lang="en-US" sz="1600" dirty="0"/>
          </a:p>
        </p:txBody>
      </p:sp>
      <p:sp>
        <p:nvSpPr>
          <p:cNvPr id="2" name="Title 1"/>
          <p:cNvSpPr>
            <a:spLocks noGrp="1"/>
          </p:cNvSpPr>
          <p:nvPr>
            <p:ph type="title"/>
          </p:nvPr>
        </p:nvSpPr>
        <p:spPr/>
        <p:txBody>
          <a:bodyPr/>
          <a:lstStyle/>
          <a:p>
            <a:r>
              <a:rPr lang="en-US" dirty="0"/>
              <a:t>Health Benefits</a:t>
            </a:r>
          </a:p>
        </p:txBody>
      </p:sp>
      <p:sp>
        <p:nvSpPr>
          <p:cNvPr id="3" name="TextBox 2"/>
          <p:cNvSpPr txBox="1"/>
          <p:nvPr/>
        </p:nvSpPr>
        <p:spPr>
          <a:xfrm>
            <a:off x="6089716" y="2889097"/>
            <a:ext cx="1582484" cy="646331"/>
          </a:xfrm>
          <a:prstGeom prst="rect">
            <a:avLst/>
          </a:prstGeom>
          <a:noFill/>
        </p:spPr>
        <p:txBody>
          <a:bodyPr wrap="none" rtlCol="0">
            <a:spAutoFit/>
          </a:bodyPr>
          <a:lstStyle/>
          <a:p>
            <a:pPr algn="ctr"/>
            <a:r>
              <a:rPr lang="en-US" dirty="0">
                <a:solidFill>
                  <a:schemeClr val="accent2"/>
                </a:solidFill>
              </a:rPr>
              <a:t>Remember to</a:t>
            </a:r>
          </a:p>
          <a:p>
            <a:pPr algn="ctr"/>
            <a:r>
              <a:rPr lang="en-US" dirty="0">
                <a:solidFill>
                  <a:schemeClr val="accent2"/>
                </a:solidFill>
              </a:rPr>
              <a:t>warm up first</a:t>
            </a:r>
          </a:p>
        </p:txBody>
      </p:sp>
      <p:sp>
        <p:nvSpPr>
          <p:cNvPr id="5" name="Oval 4"/>
          <p:cNvSpPr/>
          <p:nvPr/>
        </p:nvSpPr>
        <p:spPr>
          <a:xfrm>
            <a:off x="5424032" y="1368148"/>
            <a:ext cx="2876144" cy="287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dirty="0"/>
              <a:t>v</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6506113" y="1626553"/>
            <a:ext cx="726486" cy="1605688"/>
          </a:xfrm>
          <a:prstGeom prst="rect">
            <a:avLst/>
          </a:prstGeom>
        </p:spPr>
      </p:pic>
    </p:spTree>
    <p:extLst>
      <p:ext uri="{BB962C8B-B14F-4D97-AF65-F5344CB8AC3E}">
        <p14:creationId xmlns:p14="http://schemas.microsoft.com/office/powerpoint/2010/main" val="13140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03188" y="878362"/>
            <a:ext cx="2930931" cy="5147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fld id="{8E9205E6-0D8F-4FE6-AE74-F8DC77F0BF6E}" type="slidenum">
              <a:rPr lang="en-CA" smtClean="0"/>
              <a:pPr/>
              <a:t>8</a:t>
            </a:fld>
            <a:endParaRPr lang="en-CA" dirty="0"/>
          </a:p>
        </p:txBody>
      </p:sp>
      <p:sp>
        <p:nvSpPr>
          <p:cNvPr id="12" name="Content Placeholder 11"/>
          <p:cNvSpPr>
            <a:spLocks noGrp="1"/>
          </p:cNvSpPr>
          <p:nvPr>
            <p:ph sz="quarter" idx="13"/>
          </p:nvPr>
        </p:nvSpPr>
        <p:spPr>
          <a:xfrm>
            <a:off x="683568" y="1020049"/>
            <a:ext cx="4374207" cy="5099397"/>
          </a:xfrm>
        </p:spPr>
        <p:txBody>
          <a:bodyPr/>
          <a:lstStyle/>
          <a:p>
            <a:pPr lvl="2">
              <a:lnSpc>
                <a:spcPts val="2220"/>
              </a:lnSpc>
              <a:spcBef>
                <a:spcPts val="120"/>
              </a:spcBef>
              <a:spcAft>
                <a:spcPts val="200"/>
              </a:spcAft>
              <a:buFont typeface="Lucida Grande" charset="0"/>
              <a:buChar char="›"/>
            </a:pPr>
            <a:endParaRPr lang="en-US" sz="1600" dirty="0"/>
          </a:p>
          <a:p>
            <a:pPr lvl="2">
              <a:lnSpc>
                <a:spcPts val="2220"/>
              </a:lnSpc>
              <a:buFont typeface="Lucida Grande" charset="0"/>
              <a:buChar char="›"/>
            </a:pPr>
            <a:r>
              <a:rPr lang="en-US" sz="1600" dirty="0"/>
              <a:t>Only stretch to your individual comfort level</a:t>
            </a:r>
          </a:p>
          <a:p>
            <a:pPr lvl="2">
              <a:lnSpc>
                <a:spcPts val="2220"/>
              </a:lnSpc>
              <a:buFont typeface="Lucida Grande" charset="0"/>
              <a:buChar char="›"/>
            </a:pPr>
            <a:r>
              <a:rPr lang="en-US" sz="1600" dirty="0"/>
              <a:t>You should feel tension not pain</a:t>
            </a:r>
          </a:p>
          <a:p>
            <a:pPr lvl="2">
              <a:lnSpc>
                <a:spcPts val="2220"/>
              </a:lnSpc>
              <a:buFont typeface="Lucida Grande" charset="0"/>
              <a:buChar char="›"/>
            </a:pPr>
            <a:r>
              <a:rPr lang="en-US" sz="1600" dirty="0"/>
              <a:t>Hold each stretch for 15-30 seconds, 2 reps of each</a:t>
            </a:r>
          </a:p>
          <a:p>
            <a:pPr lvl="2">
              <a:lnSpc>
                <a:spcPts val="2220"/>
              </a:lnSpc>
              <a:buFont typeface="Lucida Grande" charset="0"/>
              <a:buChar char="›"/>
            </a:pPr>
            <a:r>
              <a:rPr lang="en-US" sz="1600" dirty="0"/>
              <a:t>Breathe normally throughout each stretch</a:t>
            </a:r>
          </a:p>
          <a:p>
            <a:pPr lvl="2">
              <a:lnSpc>
                <a:spcPts val="2220"/>
              </a:lnSpc>
              <a:buFont typeface="Lucida Grande" charset="0"/>
              <a:buChar char="›"/>
            </a:pPr>
            <a:r>
              <a:rPr lang="en-US" sz="1600" dirty="0"/>
              <a:t>Never bounce the stretch </a:t>
            </a:r>
          </a:p>
          <a:p>
            <a:pPr lvl="2">
              <a:lnSpc>
                <a:spcPts val="2220"/>
              </a:lnSpc>
              <a:buFont typeface="Lucida Grande" charset="0"/>
              <a:buChar char="›"/>
            </a:pPr>
            <a:r>
              <a:rPr lang="en-US" sz="1600" dirty="0"/>
              <a:t>Perform each stretch in a slow and controlled manner</a:t>
            </a:r>
          </a:p>
          <a:p>
            <a:pPr lvl="2">
              <a:lnSpc>
                <a:spcPts val="2220"/>
              </a:lnSpc>
              <a:buFont typeface="Lucida Grande" charset="0"/>
              <a:buChar char="›"/>
            </a:pPr>
            <a:r>
              <a:rPr lang="en-US" sz="1600" dirty="0"/>
              <a:t>Maintain proper posture</a:t>
            </a:r>
          </a:p>
          <a:p>
            <a:pPr lvl="2">
              <a:lnSpc>
                <a:spcPts val="2220"/>
              </a:lnSpc>
              <a:buFont typeface="Lucida Grande" charset="0"/>
              <a:buChar char="›"/>
            </a:pPr>
            <a:r>
              <a:rPr lang="en-US" sz="1600" dirty="0"/>
              <a:t>Take a few seconds to go in and out of each stretch</a:t>
            </a:r>
          </a:p>
          <a:p>
            <a:pPr lvl="2">
              <a:lnSpc>
                <a:spcPts val="2220"/>
              </a:lnSpc>
              <a:buFont typeface="Lucida Grande" charset="0"/>
              <a:buChar char="›"/>
            </a:pPr>
            <a:r>
              <a:rPr lang="en-US" sz="1600" dirty="0"/>
              <a:t>Stretch both sides equally</a:t>
            </a:r>
          </a:p>
          <a:p>
            <a:pPr lvl="2">
              <a:lnSpc>
                <a:spcPts val="2220"/>
              </a:lnSpc>
              <a:buFont typeface="Lucida Grande" charset="0"/>
              <a:buChar char="›"/>
            </a:pPr>
            <a:r>
              <a:rPr lang="en-US" sz="1600" dirty="0"/>
              <a:t>If you feel the need during your shift, run through stretches again</a:t>
            </a:r>
          </a:p>
          <a:p>
            <a:pPr lvl="2">
              <a:lnSpc>
                <a:spcPts val="2220"/>
              </a:lnSpc>
              <a:spcBef>
                <a:spcPts val="120"/>
              </a:spcBef>
              <a:spcAft>
                <a:spcPts val="200"/>
              </a:spcAft>
              <a:buFont typeface="Lucida Grande" charset="0"/>
              <a:buChar char="›"/>
            </a:pPr>
            <a:endParaRPr lang="en-US" sz="1600" dirty="0"/>
          </a:p>
        </p:txBody>
      </p:sp>
      <p:sp>
        <p:nvSpPr>
          <p:cNvPr id="14" name="TextBox 13"/>
          <p:cNvSpPr txBox="1"/>
          <p:nvPr/>
        </p:nvSpPr>
        <p:spPr>
          <a:xfrm>
            <a:off x="5703188" y="3892152"/>
            <a:ext cx="2930932" cy="2062103"/>
          </a:xfrm>
          <a:prstGeom prst="rect">
            <a:avLst/>
          </a:prstGeom>
          <a:noFill/>
        </p:spPr>
        <p:txBody>
          <a:bodyPr wrap="square" rtlCol="0">
            <a:spAutoFit/>
          </a:bodyPr>
          <a:lstStyle/>
          <a:p>
            <a:pPr algn="ctr"/>
            <a:r>
              <a:rPr lang="en-US" sz="1600" b="1" dirty="0">
                <a:solidFill>
                  <a:schemeClr val="bg1"/>
                </a:solidFill>
              </a:rPr>
              <a:t>WARNING  </a:t>
            </a:r>
          </a:p>
          <a:p>
            <a:pPr algn="ctr"/>
            <a:r>
              <a:rPr lang="en-US" sz="1600" dirty="0">
                <a:solidFill>
                  <a:schemeClr val="bg1"/>
                </a:solidFill>
              </a:rPr>
              <a:t>If you have any health issues or feel any discomfort while doing any of these stretches, stop immediately and check with your healthcare provider before continuing.</a:t>
            </a:r>
          </a:p>
          <a:p>
            <a:endParaRPr lang="en-CA" sz="1600" dirty="0">
              <a:solidFill>
                <a:schemeClr val="bg1"/>
              </a:solidFill>
            </a:endParaRPr>
          </a:p>
        </p:txBody>
      </p:sp>
      <p:sp>
        <p:nvSpPr>
          <p:cNvPr id="2" name="Title 1"/>
          <p:cNvSpPr>
            <a:spLocks noGrp="1"/>
          </p:cNvSpPr>
          <p:nvPr>
            <p:ph type="title"/>
          </p:nvPr>
        </p:nvSpPr>
        <p:spPr/>
        <p:txBody>
          <a:bodyPr/>
          <a:lstStyle/>
          <a:p>
            <a:r>
              <a:rPr lang="en-US" dirty="0"/>
              <a:t>The Principles of Stretching</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485" y="1401787"/>
            <a:ext cx="2312336" cy="1966940"/>
          </a:xfrm>
          <a:prstGeom prst="rect">
            <a:avLst/>
          </a:prstGeom>
        </p:spPr>
      </p:pic>
    </p:spTree>
    <p:extLst>
      <p:ext uri="{BB962C8B-B14F-4D97-AF65-F5344CB8AC3E}">
        <p14:creationId xmlns:p14="http://schemas.microsoft.com/office/powerpoint/2010/main" val="385973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Do’s and Don’ts of Lifting</a:t>
            </a:r>
            <a:endParaRPr lang="en-CA" dirty="0"/>
          </a:p>
        </p:txBody>
      </p:sp>
      <p:sp>
        <p:nvSpPr>
          <p:cNvPr id="4" name="Slide Number Placeholder 3"/>
          <p:cNvSpPr>
            <a:spLocks noGrp="1"/>
          </p:cNvSpPr>
          <p:nvPr>
            <p:ph type="sldNum" sz="quarter" idx="20"/>
          </p:nvPr>
        </p:nvSpPr>
        <p:spPr/>
        <p:txBody>
          <a:bodyPr/>
          <a:lstStyle/>
          <a:p>
            <a:fld id="{8E9205E6-0D8F-4FE6-AE74-F8DC77F0BF6E}" type="slidenum">
              <a:rPr lang="en-CA" smtClean="0"/>
              <a:pPr/>
              <a:t>9</a:t>
            </a:fld>
            <a:endParaRPr lang="en-CA"/>
          </a:p>
        </p:txBody>
      </p:sp>
      <p:sp>
        <p:nvSpPr>
          <p:cNvPr id="5" name="Text Placeholder 4"/>
          <p:cNvSpPr>
            <a:spLocks noGrp="1"/>
          </p:cNvSpPr>
          <p:nvPr>
            <p:ph type="body" sz="quarter" idx="21"/>
          </p:nvPr>
        </p:nvSpPr>
        <p:spPr>
          <a:xfrm>
            <a:off x="683568" y="3941069"/>
            <a:ext cx="3732465" cy="2595521"/>
          </a:xfrm>
        </p:spPr>
        <p:txBody>
          <a:bodyPr/>
          <a:lstStyle/>
          <a:p>
            <a:pPr marL="342900" lvl="0" indent="-342900"/>
            <a:r>
              <a:rPr lang="en-US" dirty="0">
                <a:solidFill>
                  <a:schemeClr val="accent2"/>
                </a:solidFill>
              </a:rPr>
              <a:t>Do’s</a:t>
            </a:r>
          </a:p>
          <a:p>
            <a:pPr lvl="3">
              <a:lnSpc>
                <a:spcPts val="1700"/>
              </a:lnSpc>
            </a:pPr>
            <a:r>
              <a:rPr lang="en-US" sz="1200" dirty="0"/>
              <a:t>Try to keep your center of gravity as low as possible</a:t>
            </a:r>
          </a:p>
          <a:p>
            <a:pPr lvl="3">
              <a:lnSpc>
                <a:spcPts val="1700"/>
              </a:lnSpc>
            </a:pPr>
            <a:r>
              <a:rPr lang="en-US" sz="1200" dirty="0"/>
              <a:t>Keep your back straight</a:t>
            </a:r>
          </a:p>
          <a:p>
            <a:pPr lvl="3">
              <a:lnSpc>
                <a:spcPts val="1700"/>
              </a:lnSpc>
            </a:pPr>
            <a:r>
              <a:rPr lang="en-US" sz="1200" dirty="0"/>
              <a:t>Bend at the knees and hips</a:t>
            </a:r>
          </a:p>
          <a:p>
            <a:pPr lvl="3">
              <a:lnSpc>
                <a:spcPts val="1700"/>
              </a:lnSpc>
            </a:pPr>
            <a:r>
              <a:rPr lang="en-US" sz="1200" dirty="0"/>
              <a:t>Maintain good foot position</a:t>
            </a:r>
          </a:p>
          <a:p>
            <a:pPr lvl="3">
              <a:lnSpc>
                <a:spcPts val="1700"/>
              </a:lnSpc>
            </a:pPr>
            <a:r>
              <a:rPr lang="en-US" sz="1200" dirty="0"/>
              <a:t>Use Material Handling Equipment whenever possible to avoid manually lifting heavy objects</a:t>
            </a:r>
          </a:p>
          <a:p>
            <a:pPr marL="342900" lvl="0" indent="-342900">
              <a:buFontTx/>
              <a:buChar char="-"/>
            </a:pPr>
            <a:r>
              <a:rPr lang="en-US" dirty="0"/>
              <a:t>	</a:t>
            </a:r>
            <a:endParaRPr lang="en-CA" dirty="0"/>
          </a:p>
          <a:p>
            <a:pPr>
              <a:buNone/>
            </a:pPr>
            <a:endParaRPr lang="en-CA" dirty="0"/>
          </a:p>
        </p:txBody>
      </p:sp>
      <p:sp>
        <p:nvSpPr>
          <p:cNvPr id="6" name="Text Placeholder 5"/>
          <p:cNvSpPr>
            <a:spLocks noGrp="1"/>
          </p:cNvSpPr>
          <p:nvPr>
            <p:ph type="body" sz="quarter" idx="22"/>
          </p:nvPr>
        </p:nvSpPr>
        <p:spPr>
          <a:xfrm>
            <a:off x="4736550" y="3846911"/>
            <a:ext cx="3727909" cy="2783836"/>
          </a:xfrm>
        </p:spPr>
        <p:txBody>
          <a:bodyPr/>
          <a:lstStyle/>
          <a:p>
            <a:pPr lvl="0"/>
            <a:r>
              <a:rPr lang="en-US" dirty="0">
                <a:solidFill>
                  <a:schemeClr val="accent2"/>
                </a:solidFill>
              </a:rPr>
              <a:t>Don’ts</a:t>
            </a:r>
          </a:p>
          <a:p>
            <a:pPr lvl="3">
              <a:lnSpc>
                <a:spcPts val="1700"/>
              </a:lnSpc>
            </a:pPr>
            <a:r>
              <a:rPr lang="en-US" sz="1200" dirty="0"/>
              <a:t>Move furniture – call facilities management</a:t>
            </a:r>
          </a:p>
          <a:p>
            <a:pPr lvl="3">
              <a:lnSpc>
                <a:spcPts val="1700"/>
              </a:lnSpc>
            </a:pPr>
            <a:r>
              <a:rPr lang="en-US" sz="1200" dirty="0"/>
              <a:t>Lift bulky or heavy loads alone</a:t>
            </a:r>
          </a:p>
          <a:p>
            <a:pPr lvl="3">
              <a:lnSpc>
                <a:spcPts val="1700"/>
              </a:lnSpc>
            </a:pPr>
            <a:r>
              <a:rPr lang="en-US" sz="1200" dirty="0"/>
              <a:t>Twist while lifting</a:t>
            </a:r>
          </a:p>
          <a:p>
            <a:pPr lvl="3">
              <a:lnSpc>
                <a:spcPts val="1700"/>
              </a:lnSpc>
            </a:pPr>
            <a:r>
              <a:rPr lang="en-US" sz="1200" dirty="0"/>
              <a:t>Use your back</a:t>
            </a:r>
          </a:p>
          <a:p>
            <a:pPr lvl="3">
              <a:lnSpc>
                <a:spcPts val="1700"/>
              </a:lnSpc>
            </a:pPr>
            <a:r>
              <a:rPr lang="en-US" sz="1200" dirty="0"/>
              <a:t>Lift more than you can easily handle</a:t>
            </a:r>
          </a:p>
          <a:p>
            <a:pPr lvl="3">
              <a:lnSpc>
                <a:spcPts val="1700"/>
              </a:lnSpc>
            </a:pPr>
            <a:r>
              <a:rPr lang="en-US" sz="1200" dirty="0"/>
              <a:t>Lift from an unbalanced position. This means no lifting from one knee or while reaching over another object.</a:t>
            </a:r>
          </a:p>
          <a:p>
            <a:pPr lvl="3">
              <a:lnSpc>
                <a:spcPts val="1700"/>
              </a:lnSpc>
            </a:pPr>
            <a:r>
              <a:rPr lang="en-US" sz="1200" dirty="0"/>
              <a:t>Carry a load that blocks your view ahead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47" y="1091970"/>
            <a:ext cx="4090200" cy="262472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40" y="972816"/>
            <a:ext cx="3987152" cy="3027796"/>
          </a:xfrm>
          <a:prstGeom prst="rect">
            <a:avLst/>
          </a:prstGeom>
        </p:spPr>
      </p:pic>
    </p:spTree>
    <p:extLst>
      <p:ext uri="{BB962C8B-B14F-4D97-AF65-F5344CB8AC3E}">
        <p14:creationId xmlns:p14="http://schemas.microsoft.com/office/powerpoint/2010/main" val="2709792982"/>
      </p:ext>
    </p:extLst>
  </p:cSld>
  <p:clrMapOvr>
    <a:masterClrMapping/>
  </p:clrMapOvr>
</p:sld>
</file>

<file path=ppt/theme/theme1.xml><?xml version="1.0" encoding="utf-8"?>
<a:theme xmlns:a="http://schemas.openxmlformats.org/drawingml/2006/main" name="Cover Slides">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s">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ndatory Slides / do not duplic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24863</TotalTime>
  <Words>1288</Words>
  <Application>Microsoft Office PowerPoint</Application>
  <PresentationFormat>On-screen Show (4:3)</PresentationFormat>
  <Paragraphs>211</Paragraphs>
  <Slides>15</Slides>
  <Notes>15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Lucida Grande</vt:lpstr>
      <vt:lpstr>Cover Slides</vt:lpstr>
      <vt:lpstr>Divider Slides</vt:lpstr>
      <vt:lpstr>Mandatory Slides / do not duplicate</vt:lpstr>
      <vt:lpstr>Content Slides</vt:lpstr>
      <vt:lpstr>PowerPoint Presentation</vt:lpstr>
      <vt:lpstr>Facts &amp; Stats</vt:lpstr>
      <vt:lpstr>PowerPoint Presentation</vt:lpstr>
      <vt:lpstr>MMH Injury Factors</vt:lpstr>
      <vt:lpstr>MMH Hazard Factors</vt:lpstr>
      <vt:lpstr>Stretch &amp; Flex</vt:lpstr>
      <vt:lpstr>Health Benefits</vt:lpstr>
      <vt:lpstr>The Principles of Stretching</vt:lpstr>
      <vt:lpstr>The Do’s and Don’ts of Lifting</vt:lpstr>
      <vt:lpstr>PowerPoint Presentation</vt:lpstr>
      <vt:lpstr>PowerPoint Presentation</vt:lpstr>
      <vt:lpstr>PowerPoint Presentation</vt:lpstr>
      <vt:lpstr>PowerPoint Presentation</vt:lpstr>
      <vt:lpstr>Safe Work Practices: Static Postures</vt:lpstr>
      <vt:lpstr>Conclusion</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Thiba4</dc:creator>
  <cp:lastModifiedBy>Wade Osmond</cp:lastModifiedBy>
  <cp:revision>886</cp:revision>
  <dcterms:created xsi:type="dcterms:W3CDTF">2014-07-30T18:59:46Z</dcterms:created>
  <dcterms:modified xsi:type="dcterms:W3CDTF">2020-04-07T23:50:45Z</dcterms:modified>
</cp:coreProperties>
</file>